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3" r:id="rId4"/>
    <p:sldMasterId id="2147483694" r:id="rId5"/>
    <p:sldMasterId id="2147483695" r:id="rId6"/>
    <p:sldMasterId id="2147483696"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Lst>
  <p:sldSz cy="10287000" cx="18288000"/>
  <p:notesSz cx="6858000" cy="9144000"/>
  <p:embeddedFontLst>
    <p:embeddedFont>
      <p:font typeface="Halant"/>
      <p:bold r:id="rId21"/>
    </p:embeddedFont>
    <p:embeddedFont>
      <p:font typeface="Inter"/>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font" Target="fonts/Inter-regular.fntdata"/><Relationship Id="rId21" Type="http://schemas.openxmlformats.org/officeDocument/2006/relationships/font" Target="fonts/Halant-bold.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25" Type="http://schemas.openxmlformats.org/officeDocument/2006/relationships/font" Target="fonts/Inter-boldItalic.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f3bacdb78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g2f3bacdb78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349e593477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g349e593477c_0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g349e593477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g349e593477c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g349e593477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g349e593477c_0_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33330a62d55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33330a62d55_0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3330a62d55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g33330a62d55_0_2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4aa5378df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34aa5378df6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34aa5378df6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g34aa5378df6_0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34aa5378df6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g34aa5378df6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34b6e05f4e0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g34b6e05f4e0_0_1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349e593477c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g349e593477c_0_8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2786918eafd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g2786918eafd_0_2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4" name="Shape 84"/>
        <p:cNvGrpSpPr/>
        <p:nvPr/>
      </p:nvGrpSpPr>
      <p:grpSpPr>
        <a:xfrm>
          <a:off x="0" y="0"/>
          <a:ext cx="0" cy="0"/>
          <a:chOff x="0" y="0"/>
          <a:chExt cx="0" cy="0"/>
        </a:xfrm>
      </p:grpSpPr>
      <p:sp>
        <p:nvSpPr>
          <p:cNvPr id="85" name="Google Shape;85;p14"/>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86" name="Google Shape;86;p14"/>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87" name="Google Shape;87;p1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8" name="Shape 88"/>
        <p:cNvGrpSpPr/>
        <p:nvPr/>
      </p:nvGrpSpPr>
      <p:grpSpPr>
        <a:xfrm>
          <a:off x="0" y="0"/>
          <a:ext cx="0" cy="0"/>
          <a:chOff x="0" y="0"/>
          <a:chExt cx="0" cy="0"/>
        </a:xfrm>
      </p:grpSpPr>
      <p:sp>
        <p:nvSpPr>
          <p:cNvPr id="89" name="Google Shape;89;p15"/>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90" name="Google Shape;90;p1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1" name="Shape 91"/>
        <p:cNvGrpSpPr/>
        <p:nvPr/>
      </p:nvGrpSpPr>
      <p:grpSpPr>
        <a:xfrm>
          <a:off x="0" y="0"/>
          <a:ext cx="0" cy="0"/>
          <a:chOff x="0" y="0"/>
          <a:chExt cx="0" cy="0"/>
        </a:xfrm>
      </p:grpSpPr>
      <p:sp>
        <p:nvSpPr>
          <p:cNvPr id="92" name="Google Shape;92;p16"/>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93" name="Google Shape;93;p16"/>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94" name="Google Shape;94;p1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5" name="Shape 95"/>
        <p:cNvGrpSpPr/>
        <p:nvPr/>
      </p:nvGrpSpPr>
      <p:grpSpPr>
        <a:xfrm>
          <a:off x="0" y="0"/>
          <a:ext cx="0" cy="0"/>
          <a:chOff x="0" y="0"/>
          <a:chExt cx="0" cy="0"/>
        </a:xfrm>
      </p:grpSpPr>
      <p:sp>
        <p:nvSpPr>
          <p:cNvPr id="96" name="Google Shape;96;p17"/>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97" name="Google Shape;97;p17"/>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98" name="Google Shape;98;p17"/>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99" name="Google Shape;99;p1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0" name="Shape 100"/>
        <p:cNvGrpSpPr/>
        <p:nvPr/>
      </p:nvGrpSpPr>
      <p:grpSpPr>
        <a:xfrm>
          <a:off x="0" y="0"/>
          <a:ext cx="0" cy="0"/>
          <a:chOff x="0" y="0"/>
          <a:chExt cx="0" cy="0"/>
        </a:xfrm>
      </p:grpSpPr>
      <p:sp>
        <p:nvSpPr>
          <p:cNvPr id="101" name="Google Shape;101;p18"/>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02" name="Google Shape;102;p1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3" name="Shape 103"/>
        <p:cNvGrpSpPr/>
        <p:nvPr/>
      </p:nvGrpSpPr>
      <p:grpSpPr>
        <a:xfrm>
          <a:off x="0" y="0"/>
          <a:ext cx="0" cy="0"/>
          <a:chOff x="0" y="0"/>
          <a:chExt cx="0" cy="0"/>
        </a:xfrm>
      </p:grpSpPr>
      <p:sp>
        <p:nvSpPr>
          <p:cNvPr id="104" name="Google Shape;104;p19"/>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05" name="Google Shape;105;p19"/>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06" name="Google Shape;106;p1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7" name="Shape 107"/>
        <p:cNvGrpSpPr/>
        <p:nvPr/>
      </p:nvGrpSpPr>
      <p:grpSpPr>
        <a:xfrm>
          <a:off x="0" y="0"/>
          <a:ext cx="0" cy="0"/>
          <a:chOff x="0" y="0"/>
          <a:chExt cx="0" cy="0"/>
        </a:xfrm>
      </p:grpSpPr>
      <p:sp>
        <p:nvSpPr>
          <p:cNvPr id="108" name="Google Shape;108;p20"/>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09" name="Google Shape;109;p2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0" name="Shape 110"/>
        <p:cNvGrpSpPr/>
        <p:nvPr/>
      </p:nvGrpSpPr>
      <p:grpSpPr>
        <a:xfrm>
          <a:off x="0" y="0"/>
          <a:ext cx="0" cy="0"/>
          <a:chOff x="0" y="0"/>
          <a:chExt cx="0" cy="0"/>
        </a:xfrm>
      </p:grpSpPr>
      <p:sp>
        <p:nvSpPr>
          <p:cNvPr id="111" name="Google Shape;111;p21"/>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12" name="Google Shape;112;p21"/>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13" name="Google Shape;113;p21"/>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14" name="Google Shape;114;p21"/>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15" name="Google Shape;115;p2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6" name="Shape 116"/>
        <p:cNvGrpSpPr/>
        <p:nvPr/>
      </p:nvGrpSpPr>
      <p:grpSpPr>
        <a:xfrm>
          <a:off x="0" y="0"/>
          <a:ext cx="0" cy="0"/>
          <a:chOff x="0" y="0"/>
          <a:chExt cx="0" cy="0"/>
        </a:xfrm>
      </p:grpSpPr>
      <p:sp>
        <p:nvSpPr>
          <p:cNvPr id="117" name="Google Shape;117;p22"/>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18" name="Google Shape;118;p2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9" name="Shape 119"/>
        <p:cNvGrpSpPr/>
        <p:nvPr/>
      </p:nvGrpSpPr>
      <p:grpSpPr>
        <a:xfrm>
          <a:off x="0" y="0"/>
          <a:ext cx="0" cy="0"/>
          <a:chOff x="0" y="0"/>
          <a:chExt cx="0" cy="0"/>
        </a:xfrm>
      </p:grpSpPr>
      <p:sp>
        <p:nvSpPr>
          <p:cNvPr id="120" name="Google Shape;120;p23"/>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121" name="Google Shape;121;p23"/>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122" name="Google Shape;122;p2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3" name="Shape 123"/>
        <p:cNvGrpSpPr/>
        <p:nvPr/>
      </p:nvGrpSpPr>
      <p:grpSpPr>
        <a:xfrm>
          <a:off x="0" y="0"/>
          <a:ext cx="0" cy="0"/>
          <a:chOff x="0" y="0"/>
          <a:chExt cx="0" cy="0"/>
        </a:xfrm>
      </p:grpSpPr>
      <p:sp>
        <p:nvSpPr>
          <p:cNvPr id="124" name="Google Shape;124;p2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1" name="Shape 131"/>
        <p:cNvGrpSpPr/>
        <p:nvPr/>
      </p:nvGrpSpPr>
      <p:grpSpPr>
        <a:xfrm>
          <a:off x="0" y="0"/>
          <a:ext cx="0" cy="0"/>
          <a:chOff x="0" y="0"/>
          <a:chExt cx="0" cy="0"/>
        </a:xfrm>
      </p:grpSpPr>
      <p:sp>
        <p:nvSpPr>
          <p:cNvPr id="132" name="Google Shape;132;p26"/>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26"/>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4" name="Google Shape;134;p26"/>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5" name="Shape 135"/>
        <p:cNvGrpSpPr/>
        <p:nvPr/>
      </p:nvGrpSpPr>
      <p:grpSpPr>
        <a:xfrm>
          <a:off x="0" y="0"/>
          <a:ext cx="0" cy="0"/>
          <a:chOff x="0" y="0"/>
          <a:chExt cx="0" cy="0"/>
        </a:xfrm>
      </p:grpSpPr>
      <p:sp>
        <p:nvSpPr>
          <p:cNvPr id="136" name="Google Shape;136;p27"/>
          <p:cNvSpPr txBox="1"/>
          <p:nvPr>
            <p:ph type="ctrTitle"/>
          </p:nvPr>
        </p:nvSpPr>
        <p:spPr>
          <a:xfrm>
            <a:off x="685800" y="2130425"/>
            <a:ext cx="7772400" cy="1470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27"/>
          <p:cNvSpPr txBox="1"/>
          <p:nvPr>
            <p:ph idx="1" type="subTitle"/>
          </p:nvPr>
        </p:nvSpPr>
        <p:spPr>
          <a:xfrm>
            <a:off x="1371600" y="3886200"/>
            <a:ext cx="6400800" cy="1752600"/>
          </a:xfrm>
          <a:prstGeom prst="rect">
            <a:avLst/>
          </a:prstGeom>
          <a:noFill/>
          <a:ln>
            <a:noFill/>
          </a:ln>
        </p:spPr>
        <p:txBody>
          <a:bodyPr anchorCtr="0" anchor="t" bIns="45700" lIns="91450" spcFirstLastPara="1" rIns="91450" wrap="square" tIns="45700">
            <a:normAutofit/>
          </a:bodyPr>
          <a:lstStyle>
            <a:lvl1pPr lvl="0" algn="ctr">
              <a:spcBef>
                <a:spcPts val="600"/>
              </a:spcBef>
              <a:spcAft>
                <a:spcPts val="0"/>
              </a:spcAft>
              <a:buClr>
                <a:srgbClr val="888888"/>
              </a:buClr>
              <a:buSzPts val="3200"/>
              <a:buNone/>
              <a:defRPr>
                <a:solidFill>
                  <a:srgbClr val="888888"/>
                </a:solidFill>
              </a:defRPr>
            </a:lvl1pPr>
            <a:lvl2pPr lvl="1" algn="ctr">
              <a:spcBef>
                <a:spcPts val="600"/>
              </a:spcBef>
              <a:spcAft>
                <a:spcPts val="0"/>
              </a:spcAft>
              <a:buClr>
                <a:srgbClr val="888888"/>
              </a:buClr>
              <a:buSzPts val="2800"/>
              <a:buNone/>
              <a:defRPr>
                <a:solidFill>
                  <a:srgbClr val="888888"/>
                </a:solidFill>
              </a:defRPr>
            </a:lvl2pPr>
            <a:lvl3pPr lvl="2" algn="ctr">
              <a:spcBef>
                <a:spcPts val="40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38" name="Google Shape;138;p27"/>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27"/>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27"/>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1" name="Shape 141"/>
        <p:cNvGrpSpPr/>
        <p:nvPr/>
      </p:nvGrpSpPr>
      <p:grpSpPr>
        <a:xfrm>
          <a:off x="0" y="0"/>
          <a:ext cx="0" cy="0"/>
          <a:chOff x="0" y="0"/>
          <a:chExt cx="0" cy="0"/>
        </a:xfrm>
      </p:grpSpPr>
      <p:sp>
        <p:nvSpPr>
          <p:cNvPr id="142" name="Google Shape;142;p28"/>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3" name="Google Shape;143;p28"/>
          <p:cNvSpPr txBox="1"/>
          <p:nvPr>
            <p:ph idx="1" type="body"/>
          </p:nvPr>
        </p:nvSpPr>
        <p:spPr>
          <a:xfrm>
            <a:off x="457200" y="1600200"/>
            <a:ext cx="8229600" cy="45264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144" name="Google Shape;144;p28"/>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28"/>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8"/>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7" name="Shape 147"/>
        <p:cNvGrpSpPr/>
        <p:nvPr/>
      </p:nvGrpSpPr>
      <p:grpSpPr>
        <a:xfrm>
          <a:off x="0" y="0"/>
          <a:ext cx="0" cy="0"/>
          <a:chOff x="0" y="0"/>
          <a:chExt cx="0" cy="0"/>
        </a:xfrm>
      </p:grpSpPr>
      <p:sp>
        <p:nvSpPr>
          <p:cNvPr id="148" name="Google Shape;148;p29"/>
          <p:cNvSpPr txBox="1"/>
          <p:nvPr>
            <p:ph type="title"/>
          </p:nvPr>
        </p:nvSpPr>
        <p:spPr>
          <a:xfrm>
            <a:off x="722313" y="4406900"/>
            <a:ext cx="7772400" cy="1362000"/>
          </a:xfrm>
          <a:prstGeom prst="rect">
            <a:avLst/>
          </a:prstGeom>
          <a:noFill/>
          <a:ln>
            <a:noFill/>
          </a:ln>
        </p:spPr>
        <p:txBody>
          <a:bodyPr anchorCtr="0" anchor="t" bIns="45700" lIns="91450" spcFirstLastPara="1" rIns="91450"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29"/>
          <p:cNvSpPr txBox="1"/>
          <p:nvPr>
            <p:ph idx="1" type="body"/>
          </p:nvPr>
        </p:nvSpPr>
        <p:spPr>
          <a:xfrm>
            <a:off x="722313" y="2906713"/>
            <a:ext cx="7772400" cy="15006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400"/>
              </a:spcBef>
              <a:spcAft>
                <a:spcPts val="0"/>
              </a:spcAft>
              <a:buClr>
                <a:srgbClr val="888888"/>
              </a:buClr>
              <a:buSzPts val="1800"/>
              <a:buNone/>
              <a:defRPr sz="1800">
                <a:solidFill>
                  <a:srgbClr val="888888"/>
                </a:solidFill>
              </a:defRPr>
            </a:lvl2pPr>
            <a:lvl3pPr indent="-228600" lvl="2" marL="1371600" algn="l">
              <a:spcBef>
                <a:spcPts val="400"/>
              </a:spcBef>
              <a:spcAft>
                <a:spcPts val="0"/>
              </a:spcAft>
              <a:buClr>
                <a:srgbClr val="888888"/>
              </a:buClr>
              <a:buSzPts val="1600"/>
              <a:buNone/>
              <a:defRPr sz="1600">
                <a:solidFill>
                  <a:srgbClr val="888888"/>
                </a:solidFill>
              </a:defRPr>
            </a:lvl3pPr>
            <a:lvl4pPr indent="-228600" lvl="3" marL="1828800" algn="l">
              <a:spcBef>
                <a:spcPts val="200"/>
              </a:spcBef>
              <a:spcAft>
                <a:spcPts val="0"/>
              </a:spcAft>
              <a:buClr>
                <a:srgbClr val="888888"/>
              </a:buClr>
              <a:buSzPts val="1400"/>
              <a:buNone/>
              <a:defRPr sz="1400">
                <a:solidFill>
                  <a:srgbClr val="888888"/>
                </a:solidFill>
              </a:defRPr>
            </a:lvl4pPr>
            <a:lvl5pPr indent="-228600" lvl="4" marL="2286000" algn="l">
              <a:spcBef>
                <a:spcPts val="200"/>
              </a:spcBef>
              <a:spcAft>
                <a:spcPts val="0"/>
              </a:spcAft>
              <a:buClr>
                <a:srgbClr val="888888"/>
              </a:buClr>
              <a:buSzPts val="1400"/>
              <a:buNone/>
              <a:defRPr sz="1400">
                <a:solidFill>
                  <a:srgbClr val="888888"/>
                </a:solidFill>
              </a:defRPr>
            </a:lvl5pPr>
            <a:lvl6pPr indent="-228600" lvl="5" marL="2743200" algn="l">
              <a:spcBef>
                <a:spcPts val="200"/>
              </a:spcBef>
              <a:spcAft>
                <a:spcPts val="0"/>
              </a:spcAft>
              <a:buClr>
                <a:srgbClr val="888888"/>
              </a:buClr>
              <a:buSzPts val="1400"/>
              <a:buNone/>
              <a:defRPr sz="1400">
                <a:solidFill>
                  <a:srgbClr val="888888"/>
                </a:solidFill>
              </a:defRPr>
            </a:lvl6pPr>
            <a:lvl7pPr indent="-228600" lvl="6" marL="3200400" algn="l">
              <a:spcBef>
                <a:spcPts val="200"/>
              </a:spcBef>
              <a:spcAft>
                <a:spcPts val="0"/>
              </a:spcAft>
              <a:buClr>
                <a:srgbClr val="888888"/>
              </a:buClr>
              <a:buSzPts val="1400"/>
              <a:buNone/>
              <a:defRPr sz="1400">
                <a:solidFill>
                  <a:srgbClr val="888888"/>
                </a:solidFill>
              </a:defRPr>
            </a:lvl7pPr>
            <a:lvl8pPr indent="-228600" lvl="7" marL="3657600" algn="l">
              <a:spcBef>
                <a:spcPts val="200"/>
              </a:spcBef>
              <a:spcAft>
                <a:spcPts val="0"/>
              </a:spcAft>
              <a:buClr>
                <a:srgbClr val="888888"/>
              </a:buClr>
              <a:buSzPts val="1400"/>
              <a:buNone/>
              <a:defRPr sz="1400">
                <a:solidFill>
                  <a:srgbClr val="888888"/>
                </a:solidFill>
              </a:defRPr>
            </a:lvl8pPr>
            <a:lvl9pPr indent="-228600" lvl="8" marL="4114800" algn="l">
              <a:spcBef>
                <a:spcPts val="200"/>
              </a:spcBef>
              <a:spcAft>
                <a:spcPts val="0"/>
              </a:spcAft>
              <a:buClr>
                <a:srgbClr val="888888"/>
              </a:buClr>
              <a:buSzPts val="1400"/>
              <a:buNone/>
              <a:defRPr sz="1400">
                <a:solidFill>
                  <a:srgbClr val="888888"/>
                </a:solidFill>
              </a:defRPr>
            </a:lvl9pPr>
          </a:lstStyle>
          <a:p/>
        </p:txBody>
      </p:sp>
      <p:sp>
        <p:nvSpPr>
          <p:cNvPr id="150" name="Google Shape;150;p29"/>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29"/>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9"/>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53" name="Shape 153"/>
        <p:cNvGrpSpPr/>
        <p:nvPr/>
      </p:nvGrpSpPr>
      <p:grpSpPr>
        <a:xfrm>
          <a:off x="0" y="0"/>
          <a:ext cx="0" cy="0"/>
          <a:chOff x="0" y="0"/>
          <a:chExt cx="0" cy="0"/>
        </a:xfrm>
      </p:grpSpPr>
      <p:sp>
        <p:nvSpPr>
          <p:cNvPr id="154" name="Google Shape;154;p30"/>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p30"/>
          <p:cNvSpPr txBox="1"/>
          <p:nvPr>
            <p:ph idx="1" type="body"/>
          </p:nvPr>
        </p:nvSpPr>
        <p:spPr>
          <a:xfrm>
            <a:off x="457200" y="1600200"/>
            <a:ext cx="4038600" cy="4526400"/>
          </a:xfrm>
          <a:prstGeom prst="rect">
            <a:avLst/>
          </a:prstGeom>
          <a:noFill/>
          <a:ln>
            <a:noFill/>
          </a:ln>
        </p:spPr>
        <p:txBody>
          <a:bodyPr anchorCtr="0" anchor="t" bIns="45700" lIns="91450" spcFirstLastPara="1" rIns="91450" wrap="square" tIns="45700">
            <a:normAutofit/>
          </a:bodyPr>
          <a:lstStyle>
            <a:lvl1pPr indent="-406400" lvl="0" marL="457200" algn="l">
              <a:spcBef>
                <a:spcPts val="600"/>
              </a:spcBef>
              <a:spcAft>
                <a:spcPts val="0"/>
              </a:spcAft>
              <a:buClr>
                <a:schemeClr val="dk1"/>
              </a:buClr>
              <a:buSzPts val="2800"/>
              <a:buChar char="•"/>
              <a:defRPr sz="2800"/>
            </a:lvl1pPr>
            <a:lvl2pPr indent="-381000" lvl="1" marL="914400" algn="l">
              <a:spcBef>
                <a:spcPts val="40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400"/>
              </a:spcBef>
              <a:spcAft>
                <a:spcPts val="0"/>
              </a:spcAft>
              <a:buClr>
                <a:schemeClr val="dk1"/>
              </a:buClr>
              <a:buSzPts val="1800"/>
              <a:buChar char="–"/>
              <a:defRPr sz="1800"/>
            </a:lvl4pPr>
            <a:lvl5pPr indent="-342900" lvl="4" marL="2286000" algn="l">
              <a:spcBef>
                <a:spcPts val="400"/>
              </a:spcBef>
              <a:spcAft>
                <a:spcPts val="0"/>
              </a:spcAft>
              <a:buClr>
                <a:schemeClr val="dk1"/>
              </a:buClr>
              <a:buSzPts val="1800"/>
              <a:buChar char="»"/>
              <a:defRPr sz="1800"/>
            </a:lvl5pPr>
            <a:lvl6pPr indent="-342900" lvl="5" marL="2743200" algn="l">
              <a:spcBef>
                <a:spcPts val="400"/>
              </a:spcBef>
              <a:spcAft>
                <a:spcPts val="0"/>
              </a:spcAft>
              <a:buClr>
                <a:schemeClr val="dk1"/>
              </a:buClr>
              <a:buSzPts val="1800"/>
              <a:buChar char="•"/>
              <a:defRPr sz="1800"/>
            </a:lvl6pPr>
            <a:lvl7pPr indent="-342900" lvl="6" marL="3200400" algn="l">
              <a:spcBef>
                <a:spcPts val="400"/>
              </a:spcBef>
              <a:spcAft>
                <a:spcPts val="0"/>
              </a:spcAft>
              <a:buClr>
                <a:schemeClr val="dk1"/>
              </a:buClr>
              <a:buSzPts val="1800"/>
              <a:buChar char="•"/>
              <a:defRPr sz="1800"/>
            </a:lvl7pPr>
            <a:lvl8pPr indent="-342900" lvl="7" marL="3657600" algn="l">
              <a:spcBef>
                <a:spcPts val="400"/>
              </a:spcBef>
              <a:spcAft>
                <a:spcPts val="0"/>
              </a:spcAft>
              <a:buClr>
                <a:schemeClr val="dk1"/>
              </a:buClr>
              <a:buSzPts val="1800"/>
              <a:buChar char="•"/>
              <a:defRPr sz="1800"/>
            </a:lvl8pPr>
            <a:lvl9pPr indent="-342900" lvl="8" marL="4114800" algn="l">
              <a:spcBef>
                <a:spcPts val="400"/>
              </a:spcBef>
              <a:spcAft>
                <a:spcPts val="0"/>
              </a:spcAft>
              <a:buClr>
                <a:schemeClr val="dk1"/>
              </a:buClr>
              <a:buSzPts val="1800"/>
              <a:buChar char="•"/>
              <a:defRPr sz="1800"/>
            </a:lvl9pPr>
          </a:lstStyle>
          <a:p/>
        </p:txBody>
      </p:sp>
      <p:sp>
        <p:nvSpPr>
          <p:cNvPr id="156" name="Google Shape;156;p30"/>
          <p:cNvSpPr txBox="1"/>
          <p:nvPr>
            <p:ph idx="2" type="body"/>
          </p:nvPr>
        </p:nvSpPr>
        <p:spPr>
          <a:xfrm>
            <a:off x="4648200" y="1600200"/>
            <a:ext cx="4038600" cy="4526400"/>
          </a:xfrm>
          <a:prstGeom prst="rect">
            <a:avLst/>
          </a:prstGeom>
          <a:noFill/>
          <a:ln>
            <a:noFill/>
          </a:ln>
        </p:spPr>
        <p:txBody>
          <a:bodyPr anchorCtr="0" anchor="t" bIns="45700" lIns="91450" spcFirstLastPara="1" rIns="91450" wrap="square" tIns="45700">
            <a:normAutofit/>
          </a:bodyPr>
          <a:lstStyle>
            <a:lvl1pPr indent="-406400" lvl="0" marL="457200" algn="l">
              <a:spcBef>
                <a:spcPts val="600"/>
              </a:spcBef>
              <a:spcAft>
                <a:spcPts val="0"/>
              </a:spcAft>
              <a:buClr>
                <a:schemeClr val="dk1"/>
              </a:buClr>
              <a:buSzPts val="2800"/>
              <a:buChar char="•"/>
              <a:defRPr sz="2800"/>
            </a:lvl1pPr>
            <a:lvl2pPr indent="-381000" lvl="1" marL="914400" algn="l">
              <a:spcBef>
                <a:spcPts val="40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400"/>
              </a:spcBef>
              <a:spcAft>
                <a:spcPts val="0"/>
              </a:spcAft>
              <a:buClr>
                <a:schemeClr val="dk1"/>
              </a:buClr>
              <a:buSzPts val="1800"/>
              <a:buChar char="–"/>
              <a:defRPr sz="1800"/>
            </a:lvl4pPr>
            <a:lvl5pPr indent="-342900" lvl="4" marL="2286000" algn="l">
              <a:spcBef>
                <a:spcPts val="400"/>
              </a:spcBef>
              <a:spcAft>
                <a:spcPts val="0"/>
              </a:spcAft>
              <a:buClr>
                <a:schemeClr val="dk1"/>
              </a:buClr>
              <a:buSzPts val="1800"/>
              <a:buChar char="»"/>
              <a:defRPr sz="1800"/>
            </a:lvl5pPr>
            <a:lvl6pPr indent="-342900" lvl="5" marL="2743200" algn="l">
              <a:spcBef>
                <a:spcPts val="400"/>
              </a:spcBef>
              <a:spcAft>
                <a:spcPts val="0"/>
              </a:spcAft>
              <a:buClr>
                <a:schemeClr val="dk1"/>
              </a:buClr>
              <a:buSzPts val="1800"/>
              <a:buChar char="•"/>
              <a:defRPr sz="1800"/>
            </a:lvl6pPr>
            <a:lvl7pPr indent="-342900" lvl="6" marL="3200400" algn="l">
              <a:spcBef>
                <a:spcPts val="400"/>
              </a:spcBef>
              <a:spcAft>
                <a:spcPts val="0"/>
              </a:spcAft>
              <a:buClr>
                <a:schemeClr val="dk1"/>
              </a:buClr>
              <a:buSzPts val="1800"/>
              <a:buChar char="•"/>
              <a:defRPr sz="1800"/>
            </a:lvl7pPr>
            <a:lvl8pPr indent="-342900" lvl="7" marL="3657600" algn="l">
              <a:spcBef>
                <a:spcPts val="400"/>
              </a:spcBef>
              <a:spcAft>
                <a:spcPts val="0"/>
              </a:spcAft>
              <a:buClr>
                <a:schemeClr val="dk1"/>
              </a:buClr>
              <a:buSzPts val="1800"/>
              <a:buChar char="•"/>
              <a:defRPr sz="1800"/>
            </a:lvl8pPr>
            <a:lvl9pPr indent="-342900" lvl="8" marL="4114800" algn="l">
              <a:spcBef>
                <a:spcPts val="400"/>
              </a:spcBef>
              <a:spcAft>
                <a:spcPts val="0"/>
              </a:spcAft>
              <a:buClr>
                <a:schemeClr val="dk1"/>
              </a:buClr>
              <a:buSzPts val="1800"/>
              <a:buChar char="•"/>
              <a:defRPr sz="1800"/>
            </a:lvl9pPr>
          </a:lstStyle>
          <a:p/>
        </p:txBody>
      </p:sp>
      <p:sp>
        <p:nvSpPr>
          <p:cNvPr id="157" name="Google Shape;157;p30"/>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30"/>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p30"/>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0" name="Shape 160"/>
        <p:cNvGrpSpPr/>
        <p:nvPr/>
      </p:nvGrpSpPr>
      <p:grpSpPr>
        <a:xfrm>
          <a:off x="0" y="0"/>
          <a:ext cx="0" cy="0"/>
          <a:chOff x="0" y="0"/>
          <a:chExt cx="0" cy="0"/>
        </a:xfrm>
      </p:grpSpPr>
      <p:sp>
        <p:nvSpPr>
          <p:cNvPr id="161" name="Google Shape;161;p31"/>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31"/>
          <p:cNvSpPr txBox="1"/>
          <p:nvPr>
            <p:ph idx="1" type="body"/>
          </p:nvPr>
        </p:nvSpPr>
        <p:spPr>
          <a:xfrm>
            <a:off x="457200" y="1535113"/>
            <a:ext cx="4040400" cy="6402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400"/>
              </a:spcBef>
              <a:spcAft>
                <a:spcPts val="0"/>
              </a:spcAft>
              <a:buClr>
                <a:schemeClr val="dk1"/>
              </a:buClr>
              <a:buSzPts val="1800"/>
              <a:buNone/>
              <a:defRPr b="1" sz="1800"/>
            </a:lvl3pPr>
            <a:lvl4pPr indent="-228600" lvl="3" marL="1828800" algn="l">
              <a:spcBef>
                <a:spcPts val="400"/>
              </a:spcBef>
              <a:spcAft>
                <a:spcPts val="0"/>
              </a:spcAft>
              <a:buClr>
                <a:schemeClr val="dk1"/>
              </a:buClr>
              <a:buSzPts val="1600"/>
              <a:buNone/>
              <a:defRPr b="1" sz="1600"/>
            </a:lvl4pPr>
            <a:lvl5pPr indent="-228600" lvl="4" marL="2286000" algn="l">
              <a:spcBef>
                <a:spcPts val="400"/>
              </a:spcBef>
              <a:spcAft>
                <a:spcPts val="0"/>
              </a:spcAft>
              <a:buClr>
                <a:schemeClr val="dk1"/>
              </a:buClr>
              <a:buSzPts val="1600"/>
              <a:buNone/>
              <a:defRPr b="1" sz="1600"/>
            </a:lvl5pPr>
            <a:lvl6pPr indent="-228600" lvl="5" marL="2743200" algn="l">
              <a:spcBef>
                <a:spcPts val="400"/>
              </a:spcBef>
              <a:spcAft>
                <a:spcPts val="0"/>
              </a:spcAft>
              <a:buClr>
                <a:schemeClr val="dk1"/>
              </a:buClr>
              <a:buSzPts val="1600"/>
              <a:buNone/>
              <a:defRPr b="1" sz="1600"/>
            </a:lvl6pPr>
            <a:lvl7pPr indent="-228600" lvl="6" marL="3200400" algn="l">
              <a:spcBef>
                <a:spcPts val="400"/>
              </a:spcBef>
              <a:spcAft>
                <a:spcPts val="0"/>
              </a:spcAft>
              <a:buClr>
                <a:schemeClr val="dk1"/>
              </a:buClr>
              <a:buSzPts val="1600"/>
              <a:buNone/>
              <a:defRPr b="1" sz="1600"/>
            </a:lvl7pPr>
            <a:lvl8pPr indent="-228600" lvl="7" marL="3657600" algn="l">
              <a:spcBef>
                <a:spcPts val="400"/>
              </a:spcBef>
              <a:spcAft>
                <a:spcPts val="0"/>
              </a:spcAft>
              <a:buClr>
                <a:schemeClr val="dk1"/>
              </a:buClr>
              <a:buSzPts val="1600"/>
              <a:buNone/>
              <a:defRPr b="1" sz="1600"/>
            </a:lvl8pPr>
            <a:lvl9pPr indent="-228600" lvl="8" marL="4114800" algn="l">
              <a:spcBef>
                <a:spcPts val="400"/>
              </a:spcBef>
              <a:spcAft>
                <a:spcPts val="0"/>
              </a:spcAft>
              <a:buClr>
                <a:schemeClr val="dk1"/>
              </a:buClr>
              <a:buSzPts val="1600"/>
              <a:buNone/>
              <a:defRPr b="1" sz="1600"/>
            </a:lvl9pPr>
          </a:lstStyle>
          <a:p/>
        </p:txBody>
      </p:sp>
      <p:sp>
        <p:nvSpPr>
          <p:cNvPr id="163" name="Google Shape;163;p31"/>
          <p:cNvSpPr txBox="1"/>
          <p:nvPr>
            <p:ph idx="2" type="body"/>
          </p:nvPr>
        </p:nvSpPr>
        <p:spPr>
          <a:xfrm>
            <a:off x="457200" y="2174875"/>
            <a:ext cx="4040400" cy="3951600"/>
          </a:xfrm>
          <a:prstGeom prst="rect">
            <a:avLst/>
          </a:prstGeom>
          <a:noFill/>
          <a:ln>
            <a:noFill/>
          </a:ln>
        </p:spPr>
        <p:txBody>
          <a:bodyPr anchorCtr="0" anchor="t" bIns="45700" lIns="91450" spcFirstLastPara="1" rIns="91450" wrap="square" tIns="45700">
            <a:normAutofit/>
          </a:bodyPr>
          <a:lstStyle>
            <a:lvl1pPr indent="-381000" lvl="0" marL="457200" algn="l">
              <a:spcBef>
                <a:spcPts val="40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400"/>
              </a:spcBef>
              <a:spcAft>
                <a:spcPts val="0"/>
              </a:spcAft>
              <a:buClr>
                <a:schemeClr val="dk1"/>
              </a:buClr>
              <a:buSzPts val="1800"/>
              <a:buChar char="•"/>
              <a:defRPr sz="1800"/>
            </a:lvl3pPr>
            <a:lvl4pPr indent="-330200" lvl="3" marL="1828800" algn="l">
              <a:spcBef>
                <a:spcPts val="400"/>
              </a:spcBef>
              <a:spcAft>
                <a:spcPts val="0"/>
              </a:spcAft>
              <a:buClr>
                <a:schemeClr val="dk1"/>
              </a:buClr>
              <a:buSzPts val="1600"/>
              <a:buChar char="–"/>
              <a:defRPr sz="1600"/>
            </a:lvl4pPr>
            <a:lvl5pPr indent="-330200" lvl="4" marL="2286000" algn="l">
              <a:spcBef>
                <a:spcPts val="400"/>
              </a:spcBef>
              <a:spcAft>
                <a:spcPts val="0"/>
              </a:spcAft>
              <a:buClr>
                <a:schemeClr val="dk1"/>
              </a:buClr>
              <a:buSzPts val="1600"/>
              <a:buChar char="»"/>
              <a:defRPr sz="1600"/>
            </a:lvl5pPr>
            <a:lvl6pPr indent="-330200" lvl="5" marL="2743200" algn="l">
              <a:spcBef>
                <a:spcPts val="400"/>
              </a:spcBef>
              <a:spcAft>
                <a:spcPts val="0"/>
              </a:spcAft>
              <a:buClr>
                <a:schemeClr val="dk1"/>
              </a:buClr>
              <a:buSzPts val="1600"/>
              <a:buChar char="•"/>
              <a:defRPr sz="1600"/>
            </a:lvl6pPr>
            <a:lvl7pPr indent="-330200" lvl="6" marL="3200400" algn="l">
              <a:spcBef>
                <a:spcPts val="400"/>
              </a:spcBef>
              <a:spcAft>
                <a:spcPts val="0"/>
              </a:spcAft>
              <a:buClr>
                <a:schemeClr val="dk1"/>
              </a:buClr>
              <a:buSzPts val="1600"/>
              <a:buChar char="•"/>
              <a:defRPr sz="1600"/>
            </a:lvl7pPr>
            <a:lvl8pPr indent="-330200" lvl="7" marL="3657600" algn="l">
              <a:spcBef>
                <a:spcPts val="400"/>
              </a:spcBef>
              <a:spcAft>
                <a:spcPts val="0"/>
              </a:spcAft>
              <a:buClr>
                <a:schemeClr val="dk1"/>
              </a:buClr>
              <a:buSzPts val="1600"/>
              <a:buChar char="•"/>
              <a:defRPr sz="1600"/>
            </a:lvl8pPr>
            <a:lvl9pPr indent="-330200" lvl="8" marL="4114800" algn="l">
              <a:spcBef>
                <a:spcPts val="400"/>
              </a:spcBef>
              <a:spcAft>
                <a:spcPts val="0"/>
              </a:spcAft>
              <a:buClr>
                <a:schemeClr val="dk1"/>
              </a:buClr>
              <a:buSzPts val="1600"/>
              <a:buChar char="•"/>
              <a:defRPr sz="1600"/>
            </a:lvl9pPr>
          </a:lstStyle>
          <a:p/>
        </p:txBody>
      </p:sp>
      <p:sp>
        <p:nvSpPr>
          <p:cNvPr id="164" name="Google Shape;164;p31"/>
          <p:cNvSpPr txBox="1"/>
          <p:nvPr>
            <p:ph idx="3" type="body"/>
          </p:nvPr>
        </p:nvSpPr>
        <p:spPr>
          <a:xfrm>
            <a:off x="4645025" y="1535113"/>
            <a:ext cx="4042200" cy="6402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400"/>
              </a:spcBef>
              <a:spcAft>
                <a:spcPts val="0"/>
              </a:spcAft>
              <a:buClr>
                <a:schemeClr val="dk1"/>
              </a:buClr>
              <a:buSzPts val="1800"/>
              <a:buNone/>
              <a:defRPr b="1" sz="1800"/>
            </a:lvl3pPr>
            <a:lvl4pPr indent="-228600" lvl="3" marL="1828800" algn="l">
              <a:spcBef>
                <a:spcPts val="400"/>
              </a:spcBef>
              <a:spcAft>
                <a:spcPts val="0"/>
              </a:spcAft>
              <a:buClr>
                <a:schemeClr val="dk1"/>
              </a:buClr>
              <a:buSzPts val="1600"/>
              <a:buNone/>
              <a:defRPr b="1" sz="1600"/>
            </a:lvl4pPr>
            <a:lvl5pPr indent="-228600" lvl="4" marL="2286000" algn="l">
              <a:spcBef>
                <a:spcPts val="400"/>
              </a:spcBef>
              <a:spcAft>
                <a:spcPts val="0"/>
              </a:spcAft>
              <a:buClr>
                <a:schemeClr val="dk1"/>
              </a:buClr>
              <a:buSzPts val="1600"/>
              <a:buNone/>
              <a:defRPr b="1" sz="1600"/>
            </a:lvl5pPr>
            <a:lvl6pPr indent="-228600" lvl="5" marL="2743200" algn="l">
              <a:spcBef>
                <a:spcPts val="400"/>
              </a:spcBef>
              <a:spcAft>
                <a:spcPts val="0"/>
              </a:spcAft>
              <a:buClr>
                <a:schemeClr val="dk1"/>
              </a:buClr>
              <a:buSzPts val="1600"/>
              <a:buNone/>
              <a:defRPr b="1" sz="1600"/>
            </a:lvl6pPr>
            <a:lvl7pPr indent="-228600" lvl="6" marL="3200400" algn="l">
              <a:spcBef>
                <a:spcPts val="400"/>
              </a:spcBef>
              <a:spcAft>
                <a:spcPts val="0"/>
              </a:spcAft>
              <a:buClr>
                <a:schemeClr val="dk1"/>
              </a:buClr>
              <a:buSzPts val="1600"/>
              <a:buNone/>
              <a:defRPr b="1" sz="1600"/>
            </a:lvl7pPr>
            <a:lvl8pPr indent="-228600" lvl="7" marL="3657600" algn="l">
              <a:spcBef>
                <a:spcPts val="400"/>
              </a:spcBef>
              <a:spcAft>
                <a:spcPts val="0"/>
              </a:spcAft>
              <a:buClr>
                <a:schemeClr val="dk1"/>
              </a:buClr>
              <a:buSzPts val="1600"/>
              <a:buNone/>
              <a:defRPr b="1" sz="1600"/>
            </a:lvl8pPr>
            <a:lvl9pPr indent="-228600" lvl="8" marL="4114800" algn="l">
              <a:spcBef>
                <a:spcPts val="400"/>
              </a:spcBef>
              <a:spcAft>
                <a:spcPts val="0"/>
              </a:spcAft>
              <a:buClr>
                <a:schemeClr val="dk1"/>
              </a:buClr>
              <a:buSzPts val="1600"/>
              <a:buNone/>
              <a:defRPr b="1" sz="1600"/>
            </a:lvl9pPr>
          </a:lstStyle>
          <a:p/>
        </p:txBody>
      </p:sp>
      <p:sp>
        <p:nvSpPr>
          <p:cNvPr id="165" name="Google Shape;165;p31"/>
          <p:cNvSpPr txBox="1"/>
          <p:nvPr>
            <p:ph idx="4" type="body"/>
          </p:nvPr>
        </p:nvSpPr>
        <p:spPr>
          <a:xfrm>
            <a:off x="4645025" y="2174875"/>
            <a:ext cx="4042200" cy="3951600"/>
          </a:xfrm>
          <a:prstGeom prst="rect">
            <a:avLst/>
          </a:prstGeom>
          <a:noFill/>
          <a:ln>
            <a:noFill/>
          </a:ln>
        </p:spPr>
        <p:txBody>
          <a:bodyPr anchorCtr="0" anchor="t" bIns="45700" lIns="91450" spcFirstLastPara="1" rIns="91450" wrap="square" tIns="45700">
            <a:normAutofit/>
          </a:bodyPr>
          <a:lstStyle>
            <a:lvl1pPr indent="-381000" lvl="0" marL="457200" algn="l">
              <a:spcBef>
                <a:spcPts val="40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400"/>
              </a:spcBef>
              <a:spcAft>
                <a:spcPts val="0"/>
              </a:spcAft>
              <a:buClr>
                <a:schemeClr val="dk1"/>
              </a:buClr>
              <a:buSzPts val="1800"/>
              <a:buChar char="•"/>
              <a:defRPr sz="1800"/>
            </a:lvl3pPr>
            <a:lvl4pPr indent="-330200" lvl="3" marL="1828800" algn="l">
              <a:spcBef>
                <a:spcPts val="400"/>
              </a:spcBef>
              <a:spcAft>
                <a:spcPts val="0"/>
              </a:spcAft>
              <a:buClr>
                <a:schemeClr val="dk1"/>
              </a:buClr>
              <a:buSzPts val="1600"/>
              <a:buChar char="–"/>
              <a:defRPr sz="1600"/>
            </a:lvl4pPr>
            <a:lvl5pPr indent="-330200" lvl="4" marL="2286000" algn="l">
              <a:spcBef>
                <a:spcPts val="400"/>
              </a:spcBef>
              <a:spcAft>
                <a:spcPts val="0"/>
              </a:spcAft>
              <a:buClr>
                <a:schemeClr val="dk1"/>
              </a:buClr>
              <a:buSzPts val="1600"/>
              <a:buChar char="»"/>
              <a:defRPr sz="1600"/>
            </a:lvl5pPr>
            <a:lvl6pPr indent="-330200" lvl="5" marL="2743200" algn="l">
              <a:spcBef>
                <a:spcPts val="400"/>
              </a:spcBef>
              <a:spcAft>
                <a:spcPts val="0"/>
              </a:spcAft>
              <a:buClr>
                <a:schemeClr val="dk1"/>
              </a:buClr>
              <a:buSzPts val="1600"/>
              <a:buChar char="•"/>
              <a:defRPr sz="1600"/>
            </a:lvl6pPr>
            <a:lvl7pPr indent="-330200" lvl="6" marL="3200400" algn="l">
              <a:spcBef>
                <a:spcPts val="400"/>
              </a:spcBef>
              <a:spcAft>
                <a:spcPts val="0"/>
              </a:spcAft>
              <a:buClr>
                <a:schemeClr val="dk1"/>
              </a:buClr>
              <a:buSzPts val="1600"/>
              <a:buChar char="•"/>
              <a:defRPr sz="1600"/>
            </a:lvl7pPr>
            <a:lvl8pPr indent="-330200" lvl="7" marL="3657600" algn="l">
              <a:spcBef>
                <a:spcPts val="400"/>
              </a:spcBef>
              <a:spcAft>
                <a:spcPts val="0"/>
              </a:spcAft>
              <a:buClr>
                <a:schemeClr val="dk1"/>
              </a:buClr>
              <a:buSzPts val="1600"/>
              <a:buChar char="•"/>
              <a:defRPr sz="1600"/>
            </a:lvl8pPr>
            <a:lvl9pPr indent="-330200" lvl="8" marL="4114800" algn="l">
              <a:spcBef>
                <a:spcPts val="400"/>
              </a:spcBef>
              <a:spcAft>
                <a:spcPts val="0"/>
              </a:spcAft>
              <a:buClr>
                <a:schemeClr val="dk1"/>
              </a:buClr>
              <a:buSzPts val="1600"/>
              <a:buChar char="•"/>
              <a:defRPr sz="1600"/>
            </a:lvl9pPr>
          </a:lstStyle>
          <a:p/>
        </p:txBody>
      </p:sp>
      <p:sp>
        <p:nvSpPr>
          <p:cNvPr id="166" name="Google Shape;166;p31"/>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 name="Google Shape;167;p31"/>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 name="Google Shape;168;p31"/>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9" name="Shape 169"/>
        <p:cNvGrpSpPr/>
        <p:nvPr/>
      </p:nvGrpSpPr>
      <p:grpSpPr>
        <a:xfrm>
          <a:off x="0" y="0"/>
          <a:ext cx="0" cy="0"/>
          <a:chOff x="0" y="0"/>
          <a:chExt cx="0" cy="0"/>
        </a:xfrm>
      </p:grpSpPr>
      <p:sp>
        <p:nvSpPr>
          <p:cNvPr id="170" name="Google Shape;170;p32"/>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32"/>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2" name="Google Shape;172;p32"/>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3" name="Google Shape;173;p32"/>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74" name="Shape 174"/>
        <p:cNvGrpSpPr/>
        <p:nvPr/>
      </p:nvGrpSpPr>
      <p:grpSpPr>
        <a:xfrm>
          <a:off x="0" y="0"/>
          <a:ext cx="0" cy="0"/>
          <a:chOff x="0" y="0"/>
          <a:chExt cx="0" cy="0"/>
        </a:xfrm>
      </p:grpSpPr>
      <p:sp>
        <p:nvSpPr>
          <p:cNvPr id="175" name="Google Shape;175;p33"/>
          <p:cNvSpPr txBox="1"/>
          <p:nvPr>
            <p:ph type="title"/>
          </p:nvPr>
        </p:nvSpPr>
        <p:spPr>
          <a:xfrm>
            <a:off x="457200" y="273050"/>
            <a:ext cx="3008400" cy="1162200"/>
          </a:xfrm>
          <a:prstGeom prst="rect">
            <a:avLst/>
          </a:prstGeom>
          <a:noFill/>
          <a:ln>
            <a:noFill/>
          </a:ln>
        </p:spPr>
        <p:txBody>
          <a:bodyPr anchorCtr="0" anchor="b" bIns="45700" lIns="91450" spcFirstLastPara="1" rIns="91450"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6" name="Google Shape;176;p33"/>
          <p:cNvSpPr txBox="1"/>
          <p:nvPr>
            <p:ph idx="1" type="body"/>
          </p:nvPr>
        </p:nvSpPr>
        <p:spPr>
          <a:xfrm>
            <a:off x="3575050" y="273050"/>
            <a:ext cx="5112000" cy="5853000"/>
          </a:xfrm>
          <a:prstGeom prst="rect">
            <a:avLst/>
          </a:prstGeom>
          <a:noFill/>
          <a:ln>
            <a:noFill/>
          </a:ln>
        </p:spPr>
        <p:txBody>
          <a:bodyPr anchorCtr="0" anchor="t" bIns="45700" lIns="91450" spcFirstLastPara="1" rIns="91450" wrap="square" tIns="45700">
            <a:normAutofit/>
          </a:bodyPr>
          <a:lstStyle>
            <a:lvl1pPr indent="-431800" lvl="0" marL="457200" algn="l">
              <a:spcBef>
                <a:spcPts val="600"/>
              </a:spcBef>
              <a:spcAft>
                <a:spcPts val="0"/>
              </a:spcAft>
              <a:buClr>
                <a:schemeClr val="dk1"/>
              </a:buClr>
              <a:buSzPts val="3200"/>
              <a:buChar char="•"/>
              <a:defRPr sz="3200"/>
            </a:lvl1pPr>
            <a:lvl2pPr indent="-406400" lvl="1" marL="914400" algn="l">
              <a:spcBef>
                <a:spcPts val="600"/>
              </a:spcBef>
              <a:spcAft>
                <a:spcPts val="0"/>
              </a:spcAft>
              <a:buClr>
                <a:schemeClr val="dk1"/>
              </a:buClr>
              <a:buSzPts val="2800"/>
              <a:buChar char="–"/>
              <a:defRPr sz="2800"/>
            </a:lvl2pPr>
            <a:lvl3pPr indent="-381000" lvl="2" marL="1371600" algn="l">
              <a:spcBef>
                <a:spcPts val="40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77" name="Google Shape;177;p33"/>
          <p:cNvSpPr txBox="1"/>
          <p:nvPr>
            <p:ph idx="2" type="body"/>
          </p:nvPr>
        </p:nvSpPr>
        <p:spPr>
          <a:xfrm>
            <a:off x="457200" y="1435100"/>
            <a:ext cx="3008400" cy="4691400"/>
          </a:xfrm>
          <a:prstGeom prst="rect">
            <a:avLst/>
          </a:prstGeom>
          <a:noFill/>
          <a:ln>
            <a:noFill/>
          </a:ln>
        </p:spPr>
        <p:txBody>
          <a:bodyPr anchorCtr="0" anchor="t" bIns="45700" lIns="91450" spcFirstLastPara="1" rIns="91450" wrap="square" tIns="45700">
            <a:normAutofit/>
          </a:bodyPr>
          <a:lstStyle>
            <a:lvl1pPr indent="-228600" lvl="0" marL="457200" algn="l">
              <a:spcBef>
                <a:spcPts val="200"/>
              </a:spcBef>
              <a:spcAft>
                <a:spcPts val="0"/>
              </a:spcAft>
              <a:buClr>
                <a:schemeClr val="dk1"/>
              </a:buClr>
              <a:buSzPts val="1400"/>
              <a:buNone/>
              <a:defRPr sz="1400"/>
            </a:lvl1pPr>
            <a:lvl2pPr indent="-228600" lvl="1" marL="914400" algn="l">
              <a:spcBef>
                <a:spcPts val="20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178" name="Google Shape;178;p33"/>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9" name="Google Shape;179;p33"/>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0" name="Google Shape;180;p33"/>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81" name="Shape 181"/>
        <p:cNvGrpSpPr/>
        <p:nvPr/>
      </p:nvGrpSpPr>
      <p:grpSpPr>
        <a:xfrm>
          <a:off x="0" y="0"/>
          <a:ext cx="0" cy="0"/>
          <a:chOff x="0" y="0"/>
          <a:chExt cx="0" cy="0"/>
        </a:xfrm>
      </p:grpSpPr>
      <p:sp>
        <p:nvSpPr>
          <p:cNvPr id="182" name="Google Shape;182;p34"/>
          <p:cNvSpPr txBox="1"/>
          <p:nvPr>
            <p:ph type="title"/>
          </p:nvPr>
        </p:nvSpPr>
        <p:spPr>
          <a:xfrm>
            <a:off x="1792288" y="4800600"/>
            <a:ext cx="5486400" cy="567000"/>
          </a:xfrm>
          <a:prstGeom prst="rect">
            <a:avLst/>
          </a:prstGeom>
          <a:noFill/>
          <a:ln>
            <a:noFill/>
          </a:ln>
        </p:spPr>
        <p:txBody>
          <a:bodyPr anchorCtr="0" anchor="b" bIns="45700" lIns="91450" spcFirstLastPara="1" rIns="91450"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 name="Google Shape;183;p34"/>
          <p:cNvSpPr/>
          <p:nvPr>
            <p:ph idx="2" type="pic"/>
          </p:nvPr>
        </p:nvSpPr>
        <p:spPr>
          <a:xfrm>
            <a:off x="1792288" y="612775"/>
            <a:ext cx="5486400" cy="4114800"/>
          </a:xfrm>
          <a:prstGeom prst="rect">
            <a:avLst/>
          </a:prstGeom>
          <a:noFill/>
          <a:ln>
            <a:noFill/>
          </a:ln>
        </p:spPr>
      </p:sp>
      <p:sp>
        <p:nvSpPr>
          <p:cNvPr id="184" name="Google Shape;184;p34"/>
          <p:cNvSpPr txBox="1"/>
          <p:nvPr>
            <p:ph idx="1" type="body"/>
          </p:nvPr>
        </p:nvSpPr>
        <p:spPr>
          <a:xfrm>
            <a:off x="1792288" y="5367338"/>
            <a:ext cx="5486400" cy="805200"/>
          </a:xfrm>
          <a:prstGeom prst="rect">
            <a:avLst/>
          </a:prstGeom>
          <a:noFill/>
          <a:ln>
            <a:noFill/>
          </a:ln>
        </p:spPr>
        <p:txBody>
          <a:bodyPr anchorCtr="0" anchor="t" bIns="45700" lIns="91450" spcFirstLastPara="1" rIns="91450" wrap="square" tIns="45700">
            <a:normAutofit/>
          </a:bodyPr>
          <a:lstStyle>
            <a:lvl1pPr indent="-228600" lvl="0" marL="457200" algn="l">
              <a:spcBef>
                <a:spcPts val="200"/>
              </a:spcBef>
              <a:spcAft>
                <a:spcPts val="0"/>
              </a:spcAft>
              <a:buClr>
                <a:schemeClr val="dk1"/>
              </a:buClr>
              <a:buSzPts val="1400"/>
              <a:buNone/>
              <a:defRPr sz="1400"/>
            </a:lvl1pPr>
            <a:lvl2pPr indent="-228600" lvl="1" marL="914400" algn="l">
              <a:spcBef>
                <a:spcPts val="20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185" name="Google Shape;185;p34"/>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6" name="Google Shape;186;p34"/>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7" name="Google Shape;187;p34"/>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88" name="Shape 188"/>
        <p:cNvGrpSpPr/>
        <p:nvPr/>
      </p:nvGrpSpPr>
      <p:grpSpPr>
        <a:xfrm>
          <a:off x="0" y="0"/>
          <a:ext cx="0" cy="0"/>
          <a:chOff x="0" y="0"/>
          <a:chExt cx="0" cy="0"/>
        </a:xfrm>
      </p:grpSpPr>
      <p:sp>
        <p:nvSpPr>
          <p:cNvPr id="189" name="Google Shape;189;p35"/>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0" name="Google Shape;190;p35"/>
          <p:cNvSpPr txBox="1"/>
          <p:nvPr>
            <p:ph idx="1" type="body"/>
          </p:nvPr>
        </p:nvSpPr>
        <p:spPr>
          <a:xfrm rot="5400000">
            <a:off x="2308800" y="-251400"/>
            <a:ext cx="4526400" cy="82296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191" name="Google Shape;191;p35"/>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2" name="Google Shape;192;p35"/>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3" name="Google Shape;193;p35"/>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4" name="Shape 194"/>
        <p:cNvGrpSpPr/>
        <p:nvPr/>
      </p:nvGrpSpPr>
      <p:grpSpPr>
        <a:xfrm>
          <a:off x="0" y="0"/>
          <a:ext cx="0" cy="0"/>
          <a:chOff x="0" y="0"/>
          <a:chExt cx="0" cy="0"/>
        </a:xfrm>
      </p:grpSpPr>
      <p:sp>
        <p:nvSpPr>
          <p:cNvPr id="195" name="Google Shape;195;p36"/>
          <p:cNvSpPr txBox="1"/>
          <p:nvPr>
            <p:ph type="title"/>
          </p:nvPr>
        </p:nvSpPr>
        <p:spPr>
          <a:xfrm rot="5400000">
            <a:off x="4732200" y="2171838"/>
            <a:ext cx="5851800" cy="20574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6"/>
          <p:cNvSpPr txBox="1"/>
          <p:nvPr>
            <p:ph idx="1" type="body"/>
          </p:nvPr>
        </p:nvSpPr>
        <p:spPr>
          <a:xfrm rot="5400000">
            <a:off x="541200" y="190638"/>
            <a:ext cx="5851800" cy="60198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197" name="Google Shape;197;p36"/>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36"/>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9" name="Google Shape;199;p36"/>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200" name="Shape 200"/>
        <p:cNvGrpSpPr/>
        <p:nvPr/>
      </p:nvGrpSpPr>
      <p:grpSpPr>
        <a:xfrm>
          <a:off x="0" y="0"/>
          <a:ext cx="0" cy="0"/>
          <a:chOff x="0" y="0"/>
          <a:chExt cx="0" cy="0"/>
        </a:xfrm>
      </p:grpSpPr>
      <p:sp>
        <p:nvSpPr>
          <p:cNvPr id="201" name="Google Shape;201;p37"/>
          <p:cNvSpPr/>
          <p:nvPr/>
        </p:nvSpPr>
        <p:spPr>
          <a:xfrm flipH="1">
            <a:off x="15191875" y="9204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202" name="Google Shape;202;p37"/>
          <p:cNvSpPr/>
          <p:nvPr/>
        </p:nvSpPr>
        <p:spPr>
          <a:xfrm flipH="1" rot="10800000">
            <a:off x="932850" y="71166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203" name="Google Shape;203;p37"/>
          <p:cNvSpPr txBox="1"/>
          <p:nvPr>
            <p:ph type="title"/>
          </p:nvPr>
        </p:nvSpPr>
        <p:spPr>
          <a:xfrm>
            <a:off x="1547400" y="3612900"/>
            <a:ext cx="15193200" cy="3061200"/>
          </a:xfrm>
          <a:prstGeom prst="rect">
            <a:avLst/>
          </a:prstGeom>
        </p:spPr>
        <p:txBody>
          <a:bodyPr anchorCtr="0" anchor="ctr" bIns="45700" lIns="91450" spcFirstLastPara="1" rIns="91450" wrap="square" tIns="45700">
            <a:normAutofit/>
          </a:bodyPr>
          <a:lstStyle>
            <a:lvl1pPr lvl="0" algn="ctr">
              <a:spcBef>
                <a:spcPts val="0"/>
              </a:spcBef>
              <a:spcAft>
                <a:spcPts val="0"/>
              </a:spcAft>
              <a:buSzPts val="4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04" name="Google Shape;204;p37"/>
          <p:cNvSpPr txBox="1"/>
          <p:nvPr>
            <p:ph idx="12" type="sldNum"/>
          </p:nvPr>
        </p:nvSpPr>
        <p:spPr>
          <a:xfrm>
            <a:off x="16944916" y="9326434"/>
            <a:ext cx="1097400" cy="787200"/>
          </a:xfrm>
          <a:prstGeom prst="rect">
            <a:avLst/>
          </a:prstGeom>
        </p:spPr>
        <p:txBody>
          <a:bodyPr anchorCtr="0" anchor="ctr" bIns="45700" lIns="91450" spcFirstLastPara="1" rIns="91450"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1" name="Shape 211"/>
        <p:cNvGrpSpPr/>
        <p:nvPr/>
      </p:nvGrpSpPr>
      <p:grpSpPr>
        <a:xfrm>
          <a:off x="0" y="0"/>
          <a:ext cx="0" cy="0"/>
          <a:chOff x="0" y="0"/>
          <a:chExt cx="0" cy="0"/>
        </a:xfrm>
      </p:grpSpPr>
      <p:sp>
        <p:nvSpPr>
          <p:cNvPr id="212" name="Google Shape;212;p3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3" name="Google Shape;213;p3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4" name="Google Shape;214;p3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5" name="Shape 215"/>
        <p:cNvGrpSpPr/>
        <p:nvPr/>
      </p:nvGrpSpPr>
      <p:grpSpPr>
        <a:xfrm>
          <a:off x="0" y="0"/>
          <a:ext cx="0" cy="0"/>
          <a:chOff x="0" y="0"/>
          <a:chExt cx="0" cy="0"/>
        </a:xfrm>
      </p:grpSpPr>
      <p:sp>
        <p:nvSpPr>
          <p:cNvPr id="216" name="Google Shape;216;p40"/>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40"/>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8" name="Google Shape;218;p4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9" name="Google Shape;219;p4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0" name="Google Shape;220;p4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21" name="Shape 221"/>
        <p:cNvGrpSpPr/>
        <p:nvPr/>
      </p:nvGrpSpPr>
      <p:grpSpPr>
        <a:xfrm>
          <a:off x="0" y="0"/>
          <a:ext cx="0" cy="0"/>
          <a:chOff x="0" y="0"/>
          <a:chExt cx="0" cy="0"/>
        </a:xfrm>
      </p:grpSpPr>
      <p:sp>
        <p:nvSpPr>
          <p:cNvPr id="222" name="Google Shape;222;p4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3" name="Google Shape;223;p41"/>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4" name="Google Shape;224;p4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5" name="Google Shape;225;p4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6" name="Google Shape;226;p4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7" name="Shape 227"/>
        <p:cNvGrpSpPr/>
        <p:nvPr/>
      </p:nvGrpSpPr>
      <p:grpSpPr>
        <a:xfrm>
          <a:off x="0" y="0"/>
          <a:ext cx="0" cy="0"/>
          <a:chOff x="0" y="0"/>
          <a:chExt cx="0" cy="0"/>
        </a:xfrm>
      </p:grpSpPr>
      <p:sp>
        <p:nvSpPr>
          <p:cNvPr id="228" name="Google Shape;228;p42"/>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9" name="Google Shape;229;p42"/>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230" name="Google Shape;230;p4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1" name="Google Shape;231;p4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2" name="Google Shape;232;p4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3" name="Shape 233"/>
        <p:cNvGrpSpPr/>
        <p:nvPr/>
      </p:nvGrpSpPr>
      <p:grpSpPr>
        <a:xfrm>
          <a:off x="0" y="0"/>
          <a:ext cx="0" cy="0"/>
          <a:chOff x="0" y="0"/>
          <a:chExt cx="0" cy="0"/>
        </a:xfrm>
      </p:grpSpPr>
      <p:sp>
        <p:nvSpPr>
          <p:cNvPr id="234" name="Google Shape;234;p4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5" name="Google Shape;235;p43"/>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236" name="Google Shape;236;p43"/>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237" name="Google Shape;237;p4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8" name="Google Shape;238;p4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9" name="Google Shape;239;p4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40" name="Shape 240"/>
        <p:cNvGrpSpPr/>
        <p:nvPr/>
      </p:nvGrpSpPr>
      <p:grpSpPr>
        <a:xfrm>
          <a:off x="0" y="0"/>
          <a:ext cx="0" cy="0"/>
          <a:chOff x="0" y="0"/>
          <a:chExt cx="0" cy="0"/>
        </a:xfrm>
      </p:grpSpPr>
      <p:sp>
        <p:nvSpPr>
          <p:cNvPr id="241" name="Google Shape;241;p4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2" name="Google Shape;242;p44"/>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243" name="Google Shape;243;p44"/>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244" name="Google Shape;244;p44"/>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245" name="Google Shape;245;p44"/>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246" name="Google Shape;246;p4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7" name="Google Shape;247;p4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8" name="Google Shape;248;p4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9" name="Shape 249"/>
        <p:cNvGrpSpPr/>
        <p:nvPr/>
      </p:nvGrpSpPr>
      <p:grpSpPr>
        <a:xfrm>
          <a:off x="0" y="0"/>
          <a:ext cx="0" cy="0"/>
          <a:chOff x="0" y="0"/>
          <a:chExt cx="0" cy="0"/>
        </a:xfrm>
      </p:grpSpPr>
      <p:sp>
        <p:nvSpPr>
          <p:cNvPr id="250" name="Google Shape;250;p4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1" name="Google Shape;251;p4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2" name="Google Shape;252;p4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3" name="Google Shape;253;p4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54" name="Shape 254"/>
        <p:cNvGrpSpPr/>
        <p:nvPr/>
      </p:nvGrpSpPr>
      <p:grpSpPr>
        <a:xfrm>
          <a:off x="0" y="0"/>
          <a:ext cx="0" cy="0"/>
          <a:chOff x="0" y="0"/>
          <a:chExt cx="0" cy="0"/>
        </a:xfrm>
      </p:grpSpPr>
      <p:sp>
        <p:nvSpPr>
          <p:cNvPr id="255" name="Google Shape;255;p46"/>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6" name="Google Shape;256;p46"/>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257" name="Google Shape;257;p46"/>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258" name="Google Shape;258;p4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9" name="Google Shape;259;p4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0" name="Google Shape;260;p4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61" name="Shape 261"/>
        <p:cNvGrpSpPr/>
        <p:nvPr/>
      </p:nvGrpSpPr>
      <p:grpSpPr>
        <a:xfrm>
          <a:off x="0" y="0"/>
          <a:ext cx="0" cy="0"/>
          <a:chOff x="0" y="0"/>
          <a:chExt cx="0" cy="0"/>
        </a:xfrm>
      </p:grpSpPr>
      <p:sp>
        <p:nvSpPr>
          <p:cNvPr id="262" name="Google Shape;262;p47"/>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3" name="Google Shape;263;p47"/>
          <p:cNvSpPr/>
          <p:nvPr>
            <p:ph idx="2" type="pic"/>
          </p:nvPr>
        </p:nvSpPr>
        <p:spPr>
          <a:xfrm>
            <a:off x="1792288" y="612775"/>
            <a:ext cx="5486400" cy="4114800"/>
          </a:xfrm>
          <a:prstGeom prst="rect">
            <a:avLst/>
          </a:prstGeom>
          <a:noFill/>
          <a:ln>
            <a:noFill/>
          </a:ln>
        </p:spPr>
      </p:sp>
      <p:sp>
        <p:nvSpPr>
          <p:cNvPr id="264" name="Google Shape;264;p47"/>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265" name="Google Shape;265;p4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6" name="Google Shape;266;p4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7" name="Google Shape;267;p4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68" name="Shape 268"/>
        <p:cNvGrpSpPr/>
        <p:nvPr/>
      </p:nvGrpSpPr>
      <p:grpSpPr>
        <a:xfrm>
          <a:off x="0" y="0"/>
          <a:ext cx="0" cy="0"/>
          <a:chOff x="0" y="0"/>
          <a:chExt cx="0" cy="0"/>
        </a:xfrm>
      </p:grpSpPr>
      <p:sp>
        <p:nvSpPr>
          <p:cNvPr id="269" name="Google Shape;269;p4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0" name="Google Shape;270;p48"/>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71" name="Google Shape;271;p4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2" name="Google Shape;272;p4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3" name="Google Shape;273;p4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74" name="Shape 274"/>
        <p:cNvGrpSpPr/>
        <p:nvPr/>
      </p:nvGrpSpPr>
      <p:grpSpPr>
        <a:xfrm>
          <a:off x="0" y="0"/>
          <a:ext cx="0" cy="0"/>
          <a:chOff x="0" y="0"/>
          <a:chExt cx="0" cy="0"/>
        </a:xfrm>
      </p:grpSpPr>
      <p:sp>
        <p:nvSpPr>
          <p:cNvPr id="275" name="Google Shape;275;p49"/>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6" name="Google Shape;276;p49"/>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77" name="Google Shape;277;p4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8" name="Google Shape;278;p4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9" name="Google Shape;279;p4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0" Type="http://schemas.openxmlformats.org/officeDocument/2006/relationships/slideLayout" Target="../slideLayouts/slideLayout32.xml"/><Relationship Id="rId13" Type="http://schemas.openxmlformats.org/officeDocument/2006/relationships/theme" Target="../theme/theme3.xml"/><Relationship Id="rId12" Type="http://schemas.openxmlformats.org/officeDocument/2006/relationships/slideLayout" Target="../slideLayouts/slideLayout34.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0" Type="http://schemas.openxmlformats.org/officeDocument/2006/relationships/slideLayout" Target="../slideLayouts/slideLayout44.xml"/><Relationship Id="rId12" Type="http://schemas.openxmlformats.org/officeDocument/2006/relationships/theme" Target="../theme/theme5.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9" Type="http://schemas.openxmlformats.org/officeDocument/2006/relationships/slideLayout" Target="../slideLayouts/slideLayout43.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82" name="Google Shape;82;p13"/>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83" name="Google Shape;83;p13"/>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 name="Shape 125"/>
        <p:cNvGrpSpPr/>
        <p:nvPr/>
      </p:nvGrpSpPr>
      <p:grpSpPr>
        <a:xfrm>
          <a:off x="0" y="0"/>
          <a:ext cx="0" cy="0"/>
          <a:chOff x="0" y="0"/>
          <a:chExt cx="0" cy="0"/>
        </a:xfrm>
      </p:grpSpPr>
      <p:sp>
        <p:nvSpPr>
          <p:cNvPr id="126" name="Google Shape;126;p25"/>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7" name="Google Shape;127;p25"/>
          <p:cNvSpPr txBox="1"/>
          <p:nvPr>
            <p:ph idx="1" type="body"/>
          </p:nvPr>
        </p:nvSpPr>
        <p:spPr>
          <a:xfrm>
            <a:off x="457200" y="1600200"/>
            <a:ext cx="8229600" cy="4526400"/>
          </a:xfrm>
          <a:prstGeom prst="rect">
            <a:avLst/>
          </a:prstGeom>
          <a:noFill/>
          <a:ln>
            <a:noFill/>
          </a:ln>
        </p:spPr>
        <p:txBody>
          <a:bodyPr anchorCtr="0" anchor="t" bIns="45700" lIns="91450" spcFirstLastPara="1" rIns="91450" wrap="square" tIns="45700">
            <a:normAutofit/>
          </a:bodyPr>
          <a:lstStyle>
            <a:lvl1pPr indent="-431800" lvl="0" marL="457200" marR="0" algn="l">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8" name="Google Shape;128;p25"/>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9" name="Google Shape;129;p25"/>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0" name="Google Shape;130;p25"/>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5" name="Shape 205"/>
        <p:cNvGrpSpPr/>
        <p:nvPr/>
      </p:nvGrpSpPr>
      <p:grpSpPr>
        <a:xfrm>
          <a:off x="0" y="0"/>
          <a:ext cx="0" cy="0"/>
          <a:chOff x="0" y="0"/>
          <a:chExt cx="0" cy="0"/>
        </a:xfrm>
      </p:grpSpPr>
      <p:sp>
        <p:nvSpPr>
          <p:cNvPr id="206" name="Google Shape;206;p3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07" name="Google Shape;207;p38"/>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08" name="Google Shape;208;p3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09" name="Google Shape;209;p3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10" name="Google Shape;210;p3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hyperlink" Target="http://www.youtube.com/watch?v=cdpYOexNE0A" TargetMode="External"/><Relationship Id="rId5" Type="http://schemas.openxmlformats.org/officeDocument/2006/relationships/image" Target="../media/image1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 Id="rId3" Type="http://schemas.openxmlformats.org/officeDocument/2006/relationships/image" Target="../media/image5.png"/><Relationship Id="rId4" Type="http://schemas.openxmlformats.org/officeDocument/2006/relationships/hyperlink" Target="http://www.youtube.com/watch?v=epDnsHf2CLM" TargetMode="External"/><Relationship Id="rId5" Type="http://schemas.openxmlformats.org/officeDocument/2006/relationships/image" Target="../media/image1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23.png"/><Relationship Id="rId5" Type="http://schemas.openxmlformats.org/officeDocument/2006/relationships/image" Target="../media/image1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16.png"/><Relationship Id="rId5"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21.png"/><Relationship Id="rId5"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hyperlink" Target="http://www.youtube.com/watch?v=tuCf-2idBs4" TargetMode="External"/><Relationship Id="rId5"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grpSp>
        <p:nvGrpSpPr>
          <p:cNvPr id="284" name="Google Shape;284;p50"/>
          <p:cNvGrpSpPr/>
          <p:nvPr/>
        </p:nvGrpSpPr>
        <p:grpSpPr>
          <a:xfrm>
            <a:off x="-31071" y="-180826"/>
            <a:ext cx="4239337" cy="10467984"/>
            <a:chOff x="0" y="-241102"/>
            <a:chExt cx="5652450" cy="13957313"/>
          </a:xfrm>
        </p:grpSpPr>
        <p:grpSp>
          <p:nvGrpSpPr>
            <p:cNvPr id="285" name="Google Shape;285;p50"/>
            <p:cNvGrpSpPr/>
            <p:nvPr/>
          </p:nvGrpSpPr>
          <p:grpSpPr>
            <a:xfrm>
              <a:off x="2826056" y="-241102"/>
              <a:ext cx="2826394" cy="13957313"/>
              <a:chOff x="0" y="-47625"/>
              <a:chExt cx="558300" cy="2757000"/>
            </a:xfrm>
          </p:grpSpPr>
          <p:sp>
            <p:nvSpPr>
              <p:cNvPr id="286" name="Google Shape;286;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87" name="Google Shape;287;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88" name="Google Shape;288;p50"/>
            <p:cNvGrpSpPr/>
            <p:nvPr/>
          </p:nvGrpSpPr>
          <p:grpSpPr>
            <a:xfrm>
              <a:off x="1413028" y="-241102"/>
              <a:ext cx="2826394" cy="13957313"/>
              <a:chOff x="0" y="-47625"/>
              <a:chExt cx="558300" cy="2757000"/>
            </a:xfrm>
          </p:grpSpPr>
          <p:sp>
            <p:nvSpPr>
              <p:cNvPr id="289" name="Google Shape;289;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90" name="Google Shape;290;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91" name="Google Shape;291;p50"/>
            <p:cNvGrpSpPr/>
            <p:nvPr/>
          </p:nvGrpSpPr>
          <p:grpSpPr>
            <a:xfrm>
              <a:off x="0" y="-241102"/>
              <a:ext cx="2826394" cy="13957313"/>
              <a:chOff x="0" y="-47625"/>
              <a:chExt cx="558300" cy="2757000"/>
            </a:xfrm>
          </p:grpSpPr>
          <p:sp>
            <p:nvSpPr>
              <p:cNvPr id="292" name="Google Shape;292;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93" name="Google Shape;293;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94" name="Google Shape;294;p50"/>
          <p:cNvSpPr txBox="1"/>
          <p:nvPr/>
        </p:nvSpPr>
        <p:spPr>
          <a:xfrm>
            <a:off x="4208263" y="3183991"/>
            <a:ext cx="14079900" cy="3047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9900">
                <a:solidFill>
                  <a:srgbClr val="231F20"/>
                </a:solidFill>
                <a:latin typeface="Halant"/>
                <a:ea typeface="Halant"/>
                <a:cs typeface="Halant"/>
                <a:sym typeface="Halant"/>
              </a:rPr>
              <a:t>LIVES OF </a:t>
            </a:r>
            <a:endParaRPr b="1" sz="99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9900">
                <a:solidFill>
                  <a:srgbClr val="231F20"/>
                </a:solidFill>
                <a:latin typeface="Halant"/>
                <a:ea typeface="Halant"/>
                <a:cs typeface="Halant"/>
                <a:sym typeface="Halant"/>
              </a:rPr>
              <a:t>IMMIGRANTS</a:t>
            </a:r>
            <a:endParaRPr sz="9900"/>
          </a:p>
        </p:txBody>
      </p:sp>
      <p:sp>
        <p:nvSpPr>
          <p:cNvPr id="295" name="Google Shape;295;p50"/>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96" name="Google Shape;296;p50"/>
          <p:cNvSpPr txBox="1"/>
          <p:nvPr/>
        </p:nvSpPr>
        <p:spPr>
          <a:xfrm>
            <a:off x="4208275" y="6137213"/>
            <a:ext cx="14079900" cy="785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100" u="none" cap="none" strike="noStrike">
                <a:solidFill>
                  <a:srgbClr val="231F20"/>
                </a:solidFill>
                <a:latin typeface="Inter"/>
                <a:ea typeface="Inter"/>
                <a:cs typeface="Inter"/>
                <a:sym typeface="Inter"/>
              </a:rPr>
              <a:t>Unit </a:t>
            </a:r>
            <a:r>
              <a:rPr lang="en-US" sz="5100">
                <a:solidFill>
                  <a:srgbClr val="231F20"/>
                </a:solidFill>
                <a:latin typeface="Inter"/>
                <a:ea typeface="Inter"/>
                <a:cs typeface="Inter"/>
                <a:sym typeface="Inter"/>
              </a:rPr>
              <a:t>6</a:t>
            </a:r>
            <a:r>
              <a:rPr lang="en-US" sz="5100">
                <a:solidFill>
                  <a:srgbClr val="231F20"/>
                </a:solidFill>
                <a:latin typeface="Inter"/>
                <a:ea typeface="Inter"/>
                <a:cs typeface="Inter"/>
                <a:sym typeface="Inter"/>
              </a:rPr>
              <a:t>:</a:t>
            </a:r>
            <a:r>
              <a:rPr b="0" i="0" lang="en-US" sz="5100" u="none" cap="none" strike="noStrike">
                <a:solidFill>
                  <a:srgbClr val="231F20"/>
                </a:solidFill>
                <a:latin typeface="Inter"/>
                <a:ea typeface="Inter"/>
                <a:cs typeface="Inter"/>
                <a:sym typeface="Inter"/>
              </a:rPr>
              <a:t> </a:t>
            </a:r>
            <a:r>
              <a:rPr lang="en-US" sz="5100">
                <a:solidFill>
                  <a:srgbClr val="231F20"/>
                </a:solidFill>
                <a:latin typeface="Inter"/>
                <a:ea typeface="Inter"/>
                <a:cs typeface="Inter"/>
                <a:sym typeface="Inter"/>
              </a:rPr>
              <a:t>The Early Republic (1789-1844)</a:t>
            </a:r>
            <a:endParaRPr sz="5100"/>
          </a:p>
        </p:txBody>
      </p:sp>
      <p:sp>
        <p:nvSpPr>
          <p:cNvPr id="297" name="Google Shape;297;p50"/>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8" name="Google Shape;298;p50"/>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9" name="Google Shape;299;p50"/>
          <p:cNvCxnSpPr/>
          <p:nvPr/>
        </p:nvCxnSpPr>
        <p:spPr>
          <a:xfrm rot="10800000">
            <a:off x="653933" y="7531"/>
            <a:ext cx="0" cy="2885400"/>
          </a:xfrm>
          <a:prstGeom prst="straightConnector1">
            <a:avLst/>
          </a:prstGeom>
          <a:noFill/>
          <a:ln cap="flat" cmpd="sng" w="114300">
            <a:solidFill>
              <a:srgbClr val="000000"/>
            </a:solidFill>
            <a:prstDash val="solid"/>
            <a:round/>
            <a:headEnd len="sm" w="sm" type="none"/>
            <a:tailEnd len="sm" w="sm" type="none"/>
          </a:ln>
        </p:spPr>
      </p:cxnSp>
      <p:cxnSp>
        <p:nvCxnSpPr>
          <p:cNvPr id="300" name="Google Shape;300;p50"/>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59"/>
          <p:cNvSpPr txBox="1"/>
          <p:nvPr/>
        </p:nvSpPr>
        <p:spPr>
          <a:xfrm>
            <a:off x="1236297" y="444900"/>
            <a:ext cx="158154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IRISH</a:t>
            </a:r>
            <a:r>
              <a:rPr b="1" lang="en-US" sz="8499">
                <a:solidFill>
                  <a:srgbClr val="231F20"/>
                </a:solidFill>
                <a:latin typeface="Halant"/>
                <a:ea typeface="Halant"/>
                <a:cs typeface="Halant"/>
                <a:sym typeface="Halant"/>
              </a:rPr>
              <a:t> IMMIGRANTS</a:t>
            </a:r>
            <a:endParaRPr b="1" sz="8499">
              <a:solidFill>
                <a:srgbClr val="231F20"/>
              </a:solidFill>
              <a:latin typeface="Halant"/>
              <a:ea typeface="Halant"/>
              <a:cs typeface="Halant"/>
              <a:sym typeface="Halant"/>
            </a:endParaRPr>
          </a:p>
        </p:txBody>
      </p:sp>
      <p:sp>
        <p:nvSpPr>
          <p:cNvPr id="500" name="Google Shape;500;p59"/>
          <p:cNvSpPr/>
          <p:nvPr/>
        </p:nvSpPr>
        <p:spPr>
          <a:xfrm>
            <a:off x="-3104278" y="1230821"/>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01" name="Google Shape;501;p59"/>
          <p:cNvSpPr/>
          <p:nvPr/>
        </p:nvSpPr>
        <p:spPr>
          <a:xfrm>
            <a:off x="14982801" y="51435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02" name="Google Shape;502;p59"/>
          <p:cNvGrpSpPr/>
          <p:nvPr/>
        </p:nvGrpSpPr>
        <p:grpSpPr>
          <a:xfrm>
            <a:off x="-254016" y="9230009"/>
            <a:ext cx="18796043" cy="937448"/>
            <a:chOff x="204" y="0"/>
            <a:chExt cx="25061391" cy="1249931"/>
          </a:xfrm>
        </p:grpSpPr>
        <p:grpSp>
          <p:nvGrpSpPr>
            <p:cNvPr id="503" name="Google Shape;503;p59"/>
            <p:cNvGrpSpPr/>
            <p:nvPr/>
          </p:nvGrpSpPr>
          <p:grpSpPr>
            <a:xfrm rot="5400000">
              <a:off x="12002369" y="-11663474"/>
              <a:ext cx="1249931" cy="24576878"/>
              <a:chOff x="0" y="-38100"/>
              <a:chExt cx="246900" cy="4854692"/>
            </a:xfrm>
          </p:grpSpPr>
          <p:sp>
            <p:nvSpPr>
              <p:cNvPr id="504" name="Google Shape;504;p5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05" name="Google Shape;505;p5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06" name="Google Shape;506;p5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07" name="Google Shape;507;p5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08" name="Google Shape;508;p5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509" name="Google Shape;509;p59"/>
          <p:cNvGrpSpPr/>
          <p:nvPr/>
        </p:nvGrpSpPr>
        <p:grpSpPr>
          <a:xfrm>
            <a:off x="15859155" y="-98041"/>
            <a:ext cx="1562625" cy="1771271"/>
            <a:chOff x="0" y="-130721"/>
            <a:chExt cx="2083500" cy="2361695"/>
          </a:xfrm>
        </p:grpSpPr>
        <p:grpSp>
          <p:nvGrpSpPr>
            <p:cNvPr id="510" name="Google Shape;510;p59"/>
            <p:cNvGrpSpPr/>
            <p:nvPr/>
          </p:nvGrpSpPr>
          <p:grpSpPr>
            <a:xfrm>
              <a:off x="75599" y="-130721"/>
              <a:ext cx="1932614" cy="2361695"/>
              <a:chOff x="0" y="-47625"/>
              <a:chExt cx="704100" cy="860425"/>
            </a:xfrm>
          </p:grpSpPr>
          <p:sp>
            <p:nvSpPr>
              <p:cNvPr id="511" name="Google Shape;511;p5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5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13" name="Google Shape;513;p5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9</a:t>
              </a:r>
              <a:endParaRPr b="1" sz="5575">
                <a:solidFill>
                  <a:srgbClr val="FFFFFF"/>
                </a:solidFill>
                <a:latin typeface="Halant"/>
                <a:ea typeface="Halant"/>
                <a:cs typeface="Halant"/>
                <a:sym typeface="Halant"/>
              </a:endParaRPr>
            </a:p>
          </p:txBody>
        </p:sp>
      </p:grpSp>
      <p:pic>
        <p:nvPicPr>
          <p:cNvPr descr="During the Irish Potato Famine of the 1840’s, one million people died, and another 1.5 million emigrate, mostly to the United States. These immigrants became reliant on the Catholic Church." id="514" name="Google Shape;514;p59" title="Irish Immigrants Depend on the Catholic Church">
            <a:hlinkClick r:id="rId4"/>
          </p:cNvPr>
          <p:cNvPicPr preferRelativeResize="0"/>
          <p:nvPr/>
        </p:nvPicPr>
        <p:blipFill>
          <a:blip r:embed="rId5">
            <a:alphaModFix/>
          </a:blip>
          <a:stretch>
            <a:fillRect/>
          </a:stretch>
        </p:blipFill>
        <p:spPr>
          <a:xfrm>
            <a:off x="2497950" y="1833203"/>
            <a:ext cx="13292104" cy="7476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4"/>
                                        </p:tgtEl>
                                        <p:attrNameLst>
                                          <p:attrName>style.visibility</p:attrName>
                                        </p:attrNameLst>
                                      </p:cBhvr>
                                      <p:to>
                                        <p:strVal val="visible"/>
                                      </p:to>
                                    </p:set>
                                    <p:animEffect filter="fade" transition="in">
                                      <p:cBhvr>
                                        <p:cTn dur="1000"/>
                                        <p:tgtEl>
                                          <p:spTgt spid="5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60"/>
          <p:cNvSpPr txBox="1"/>
          <p:nvPr/>
        </p:nvSpPr>
        <p:spPr>
          <a:xfrm>
            <a:off x="1236297" y="444900"/>
            <a:ext cx="158154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NATIVISM</a:t>
            </a:r>
            <a:endParaRPr b="1" sz="8499">
              <a:solidFill>
                <a:srgbClr val="231F20"/>
              </a:solidFill>
              <a:latin typeface="Halant"/>
              <a:ea typeface="Halant"/>
              <a:cs typeface="Halant"/>
              <a:sym typeface="Halant"/>
            </a:endParaRPr>
          </a:p>
        </p:txBody>
      </p:sp>
      <p:sp>
        <p:nvSpPr>
          <p:cNvPr id="520" name="Google Shape;520;p60"/>
          <p:cNvSpPr/>
          <p:nvPr/>
        </p:nvSpPr>
        <p:spPr>
          <a:xfrm>
            <a:off x="-3104278" y="1230821"/>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21" name="Google Shape;521;p60"/>
          <p:cNvSpPr/>
          <p:nvPr/>
        </p:nvSpPr>
        <p:spPr>
          <a:xfrm>
            <a:off x="14982801" y="51435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22" name="Google Shape;522;p60"/>
          <p:cNvGrpSpPr/>
          <p:nvPr/>
        </p:nvGrpSpPr>
        <p:grpSpPr>
          <a:xfrm>
            <a:off x="-254016" y="9230009"/>
            <a:ext cx="18796043" cy="937448"/>
            <a:chOff x="204" y="0"/>
            <a:chExt cx="25061391" cy="1249931"/>
          </a:xfrm>
        </p:grpSpPr>
        <p:grpSp>
          <p:nvGrpSpPr>
            <p:cNvPr id="523" name="Google Shape;523;p60"/>
            <p:cNvGrpSpPr/>
            <p:nvPr/>
          </p:nvGrpSpPr>
          <p:grpSpPr>
            <a:xfrm rot="5400000">
              <a:off x="12002369" y="-11663474"/>
              <a:ext cx="1249931" cy="24576878"/>
              <a:chOff x="0" y="-38100"/>
              <a:chExt cx="246900" cy="4854692"/>
            </a:xfrm>
          </p:grpSpPr>
          <p:sp>
            <p:nvSpPr>
              <p:cNvPr id="524" name="Google Shape;524;p6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25" name="Google Shape;525;p6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26" name="Google Shape;526;p6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27" name="Google Shape;527;p6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28" name="Google Shape;528;p6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529" name="Google Shape;529;p60"/>
          <p:cNvGrpSpPr/>
          <p:nvPr/>
        </p:nvGrpSpPr>
        <p:grpSpPr>
          <a:xfrm>
            <a:off x="15859155" y="-98041"/>
            <a:ext cx="1562625" cy="1771271"/>
            <a:chOff x="0" y="-130721"/>
            <a:chExt cx="2083500" cy="2361695"/>
          </a:xfrm>
        </p:grpSpPr>
        <p:grpSp>
          <p:nvGrpSpPr>
            <p:cNvPr id="530" name="Google Shape;530;p60"/>
            <p:cNvGrpSpPr/>
            <p:nvPr/>
          </p:nvGrpSpPr>
          <p:grpSpPr>
            <a:xfrm>
              <a:off x="75599" y="-130721"/>
              <a:ext cx="1932614" cy="2361695"/>
              <a:chOff x="0" y="-47625"/>
              <a:chExt cx="704100" cy="860425"/>
            </a:xfrm>
          </p:grpSpPr>
          <p:sp>
            <p:nvSpPr>
              <p:cNvPr id="531" name="Google Shape;531;p6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6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33" name="Google Shape;533;p6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10</a:t>
              </a:r>
              <a:endParaRPr b="1" sz="5575">
                <a:solidFill>
                  <a:srgbClr val="FFFFFF"/>
                </a:solidFill>
                <a:latin typeface="Halant"/>
                <a:ea typeface="Halant"/>
                <a:cs typeface="Halant"/>
                <a:sym typeface="Halant"/>
              </a:endParaRPr>
            </a:p>
          </p:txBody>
        </p:sp>
      </p:grpSp>
      <p:pic>
        <p:nvPicPr>
          <p:cNvPr descr="With the flood of Irish and German immigration in the 1840s and -50s comes Nativism, which is the fear that immigrants will outbreed, outvote and outwork native-born Americans." id="534" name="Google Shape;534;p60" title="Nativism">
            <a:hlinkClick r:id="rId4"/>
          </p:cNvPr>
          <p:cNvPicPr preferRelativeResize="0"/>
          <p:nvPr/>
        </p:nvPicPr>
        <p:blipFill>
          <a:blip r:embed="rId5">
            <a:alphaModFix/>
          </a:blip>
          <a:stretch>
            <a:fillRect/>
          </a:stretch>
        </p:blipFill>
        <p:spPr>
          <a:xfrm>
            <a:off x="2726725" y="1753204"/>
            <a:ext cx="12834561" cy="72194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4"/>
                                        </p:tgtEl>
                                        <p:attrNameLst>
                                          <p:attrName>style.visibility</p:attrName>
                                        </p:attrNameLst>
                                      </p:cBhvr>
                                      <p:to>
                                        <p:strVal val="visible"/>
                                      </p:to>
                                    </p:set>
                                    <p:animEffect filter="fade" transition="in">
                                      <p:cBhvr>
                                        <p:cTn dur="1000"/>
                                        <p:tgtEl>
                                          <p:spTgt spid="5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61"/>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540" name="Google Shape;540;p61"/>
          <p:cNvSpPr txBox="1"/>
          <p:nvPr/>
        </p:nvSpPr>
        <p:spPr>
          <a:xfrm>
            <a:off x="1028700" y="607325"/>
            <a:ext cx="16230600" cy="106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700">
                <a:solidFill>
                  <a:srgbClr val="231F20"/>
                </a:solidFill>
                <a:latin typeface="Halant"/>
                <a:ea typeface="Halant"/>
                <a:cs typeface="Halant"/>
                <a:sym typeface="Halant"/>
              </a:rPr>
              <a:t>HISTORICAL EMPATHY</a:t>
            </a:r>
            <a:endParaRPr b="1" sz="6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lang="en-US" sz="100"/>
              <a:t>L</a:t>
            </a:r>
            <a:endParaRPr sz="100"/>
          </a:p>
        </p:txBody>
      </p:sp>
      <p:sp>
        <p:nvSpPr>
          <p:cNvPr id="541" name="Google Shape;541;p61"/>
          <p:cNvSpPr/>
          <p:nvPr/>
        </p:nvSpPr>
        <p:spPr>
          <a:xfrm>
            <a:off x="15440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542" name="Google Shape;542;p61"/>
          <p:cNvGrpSpPr/>
          <p:nvPr/>
        </p:nvGrpSpPr>
        <p:grpSpPr>
          <a:xfrm>
            <a:off x="15859155" y="-98041"/>
            <a:ext cx="1562625" cy="1771271"/>
            <a:chOff x="0" y="-130721"/>
            <a:chExt cx="2083500" cy="2361695"/>
          </a:xfrm>
        </p:grpSpPr>
        <p:grpSp>
          <p:nvGrpSpPr>
            <p:cNvPr id="543" name="Google Shape;543;p61"/>
            <p:cNvGrpSpPr/>
            <p:nvPr/>
          </p:nvGrpSpPr>
          <p:grpSpPr>
            <a:xfrm>
              <a:off x="75599" y="-130721"/>
              <a:ext cx="1932614" cy="2361695"/>
              <a:chOff x="0" y="-47625"/>
              <a:chExt cx="704100" cy="860425"/>
            </a:xfrm>
          </p:grpSpPr>
          <p:sp>
            <p:nvSpPr>
              <p:cNvPr id="544" name="Google Shape;544;p6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545" name="Google Shape;545;p6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46" name="Google Shape;546;p6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11</a:t>
              </a:r>
              <a:endParaRPr sz="1400"/>
            </a:p>
          </p:txBody>
        </p:sp>
      </p:grpSp>
      <p:grpSp>
        <p:nvGrpSpPr>
          <p:cNvPr id="547" name="Google Shape;547;p61"/>
          <p:cNvGrpSpPr/>
          <p:nvPr/>
        </p:nvGrpSpPr>
        <p:grpSpPr>
          <a:xfrm>
            <a:off x="-254016" y="9230009"/>
            <a:ext cx="18796043" cy="937448"/>
            <a:chOff x="204" y="0"/>
            <a:chExt cx="25061391" cy="1249931"/>
          </a:xfrm>
        </p:grpSpPr>
        <p:grpSp>
          <p:nvGrpSpPr>
            <p:cNvPr id="548" name="Google Shape;548;p61"/>
            <p:cNvGrpSpPr/>
            <p:nvPr/>
          </p:nvGrpSpPr>
          <p:grpSpPr>
            <a:xfrm rot="5400000">
              <a:off x="12002369" y="-11663474"/>
              <a:ext cx="1249931" cy="24576878"/>
              <a:chOff x="0" y="-38100"/>
              <a:chExt cx="246900" cy="4854692"/>
            </a:xfrm>
          </p:grpSpPr>
          <p:sp>
            <p:nvSpPr>
              <p:cNvPr id="549" name="Google Shape;549;p6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50" name="Google Shape;550;p6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51" name="Google Shape;551;p6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552" name="Google Shape;552;p6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53" name="Google Shape;553;p6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54" name="Google Shape;554;p61"/>
          <p:cNvSpPr txBox="1"/>
          <p:nvPr/>
        </p:nvSpPr>
        <p:spPr>
          <a:xfrm>
            <a:off x="7686425" y="1818325"/>
            <a:ext cx="8433900" cy="6582900"/>
          </a:xfrm>
          <a:prstGeom prst="rect">
            <a:avLst/>
          </a:prstGeom>
          <a:noFill/>
          <a:ln>
            <a:noFill/>
          </a:ln>
        </p:spPr>
        <p:txBody>
          <a:bodyPr anchorCtr="0" anchor="t" bIns="91450" lIns="91450" spcFirstLastPara="1" rIns="91450" wrap="square" tIns="91450">
            <a:noAutofit/>
          </a:bodyPr>
          <a:lstStyle/>
          <a:p>
            <a:pPr indent="0" lvl="0" marL="0" rtl="0" algn="l">
              <a:spcBef>
                <a:spcPts val="0"/>
              </a:spcBef>
              <a:spcAft>
                <a:spcPts val="0"/>
              </a:spcAft>
              <a:buNone/>
            </a:pPr>
            <a:r>
              <a:rPr b="1" lang="en-US" sz="2200">
                <a:solidFill>
                  <a:schemeClr val="dk1"/>
                </a:solidFill>
                <a:latin typeface="Inter"/>
                <a:ea typeface="Inter"/>
                <a:cs typeface="Inter"/>
                <a:sym typeface="Inter"/>
              </a:rPr>
              <a:t>Directions:</a:t>
            </a:r>
            <a:endParaRPr b="1" sz="2200">
              <a:solidFill>
                <a:schemeClr val="dk1"/>
              </a:solidFill>
              <a:latin typeface="Inter"/>
              <a:ea typeface="Inter"/>
              <a:cs typeface="Inter"/>
              <a:sym typeface="Inter"/>
            </a:endParaRPr>
          </a:p>
          <a:p>
            <a:pPr indent="0" lvl="0" marL="0" rtl="0" algn="l">
              <a:spcBef>
                <a:spcPts val="0"/>
              </a:spcBef>
              <a:spcAft>
                <a:spcPts val="0"/>
              </a:spcAft>
              <a:buNone/>
            </a:pPr>
            <a:r>
              <a:rPr lang="en-US" sz="2200">
                <a:solidFill>
                  <a:schemeClr val="dk1"/>
                </a:solidFill>
                <a:latin typeface="Inter"/>
                <a:ea typeface="Inter"/>
                <a:cs typeface="Inter"/>
                <a:sym typeface="Inter"/>
              </a:rPr>
              <a:t>Imagine you are an immigrant coming to the United States during the Early Republic (between 1789 and 1844). Write a diary entry describing your experiences, thoughts, and feelings. Be creative, but also use what you’ve learned about immigrants during this time to display your content knowledge in the diary entry.</a:t>
            </a:r>
            <a:endParaRPr sz="2200">
              <a:solidFill>
                <a:schemeClr val="dk1"/>
              </a:solidFill>
              <a:latin typeface="Inter"/>
              <a:ea typeface="Inter"/>
              <a:cs typeface="Inter"/>
              <a:sym typeface="Inter"/>
            </a:endParaRPr>
          </a:p>
          <a:p>
            <a:pPr indent="0" lvl="0" marL="0" rtl="0" algn="l">
              <a:spcBef>
                <a:spcPts val="0"/>
              </a:spcBef>
              <a:spcAft>
                <a:spcPts val="0"/>
              </a:spcAft>
              <a:buNone/>
            </a:pPr>
            <a:r>
              <a:t/>
            </a:r>
            <a:endParaRPr sz="2200">
              <a:solidFill>
                <a:schemeClr val="dk1"/>
              </a:solidFill>
              <a:latin typeface="Inter"/>
              <a:ea typeface="Inter"/>
              <a:cs typeface="Inter"/>
              <a:sym typeface="Inter"/>
            </a:endParaRPr>
          </a:p>
          <a:p>
            <a:pPr indent="0" lvl="0" marL="0" rtl="0" algn="l">
              <a:spcBef>
                <a:spcPts val="0"/>
              </a:spcBef>
              <a:spcAft>
                <a:spcPts val="0"/>
              </a:spcAft>
              <a:buNone/>
            </a:pPr>
            <a:r>
              <a:rPr b="1" lang="en-US" sz="2200">
                <a:solidFill>
                  <a:schemeClr val="dk1"/>
                </a:solidFill>
                <a:latin typeface="Inter"/>
                <a:ea typeface="Inter"/>
                <a:cs typeface="Inter"/>
                <a:sym typeface="Inter"/>
              </a:rPr>
              <a:t>Required Topics:</a:t>
            </a:r>
            <a:endParaRPr b="1"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Where you came from and why you left your home country.</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What the journey to the U.S. was like.</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Your first impressions of America.</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Where you live now and what your living conditions are like.</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What kind of work you do or hope to do.</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Any challenges or discrimination you’ve faced.</a:t>
            </a:r>
            <a:endParaRPr sz="2200">
              <a:solidFill>
                <a:schemeClr val="dk1"/>
              </a:solidFill>
              <a:latin typeface="Inter"/>
              <a:ea typeface="Inter"/>
              <a:cs typeface="Inter"/>
              <a:sym typeface="Inter"/>
            </a:endParaRPr>
          </a:p>
          <a:p>
            <a:pPr indent="-368300" lvl="0" marL="457200" rtl="0" algn="l">
              <a:spcBef>
                <a:spcPts val="0"/>
              </a:spcBef>
              <a:spcAft>
                <a:spcPts val="0"/>
              </a:spcAft>
              <a:buClr>
                <a:schemeClr val="dk1"/>
              </a:buClr>
              <a:buSzPts val="2200"/>
              <a:buFont typeface="Inter"/>
              <a:buChar char="❏"/>
            </a:pPr>
            <a:r>
              <a:rPr lang="en-US" sz="2200">
                <a:solidFill>
                  <a:schemeClr val="dk1"/>
                </a:solidFill>
                <a:latin typeface="Inter"/>
                <a:ea typeface="Inter"/>
                <a:cs typeface="Inter"/>
                <a:sym typeface="Inter"/>
              </a:rPr>
              <a:t>How you feel about being in a new country and what your hopes are for the future.</a:t>
            </a:r>
            <a:endParaRPr sz="2200">
              <a:latin typeface="Inter"/>
              <a:ea typeface="Inter"/>
              <a:cs typeface="Inter"/>
              <a:sym typeface="Inter"/>
            </a:endParaRPr>
          </a:p>
        </p:txBody>
      </p:sp>
      <p:pic>
        <p:nvPicPr>
          <p:cNvPr id="555" name="Google Shape;555;p61" title="diary.png"/>
          <p:cNvPicPr preferRelativeResize="0"/>
          <p:nvPr/>
        </p:nvPicPr>
        <p:blipFill>
          <a:blip r:embed="rId4">
            <a:alphaModFix/>
          </a:blip>
          <a:stretch>
            <a:fillRect/>
          </a:stretch>
        </p:blipFill>
        <p:spPr>
          <a:xfrm>
            <a:off x="598263" y="2211601"/>
            <a:ext cx="6480026" cy="64800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51"/>
          <p:cNvSpPr txBox="1"/>
          <p:nvPr/>
        </p:nvSpPr>
        <p:spPr>
          <a:xfrm>
            <a:off x="590925" y="3701975"/>
            <a:ext cx="17106300" cy="23088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Who were the immigrant groups moving to the United States in the early 1800s and how were their lives affected by Industrialization and Urbanization?</a:t>
            </a:r>
            <a:endParaRPr i="1" sz="5000">
              <a:solidFill>
                <a:srgbClr val="231F20"/>
              </a:solidFill>
              <a:latin typeface="Inter"/>
              <a:ea typeface="Inter"/>
              <a:cs typeface="Inter"/>
              <a:sym typeface="Inter"/>
            </a:endParaRPr>
          </a:p>
        </p:txBody>
      </p:sp>
      <p:sp>
        <p:nvSpPr>
          <p:cNvPr id="306" name="Google Shape;306;p51"/>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7" name="Google Shape;307;p51"/>
          <p:cNvGrpSpPr/>
          <p:nvPr/>
        </p:nvGrpSpPr>
        <p:grpSpPr>
          <a:xfrm>
            <a:off x="-254016" y="9230009"/>
            <a:ext cx="18796043" cy="937448"/>
            <a:chOff x="204" y="0"/>
            <a:chExt cx="25061391" cy="1249931"/>
          </a:xfrm>
        </p:grpSpPr>
        <p:grpSp>
          <p:nvGrpSpPr>
            <p:cNvPr id="308" name="Google Shape;308;p51"/>
            <p:cNvGrpSpPr/>
            <p:nvPr/>
          </p:nvGrpSpPr>
          <p:grpSpPr>
            <a:xfrm rot="5400000">
              <a:off x="12002369" y="-11663474"/>
              <a:ext cx="1249931" cy="24576878"/>
              <a:chOff x="0" y="-38100"/>
              <a:chExt cx="246900" cy="4854692"/>
            </a:xfrm>
          </p:grpSpPr>
          <p:sp>
            <p:nvSpPr>
              <p:cNvPr id="309" name="Google Shape;309;p5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0" name="Google Shape;310;p5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1" name="Google Shape;311;p5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12" name="Google Shape;312;p5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3" name="Google Shape;313;p5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4" name="Google Shape;314;p51"/>
          <p:cNvSpPr txBox="1"/>
          <p:nvPr/>
        </p:nvSpPr>
        <p:spPr>
          <a:xfrm>
            <a:off x="2553980" y="1943100"/>
            <a:ext cx="13180200" cy="1293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00">
                <a:solidFill>
                  <a:srgbClr val="231F20"/>
                </a:solidFill>
                <a:latin typeface="Halant"/>
                <a:ea typeface="Halant"/>
                <a:cs typeface="Halant"/>
                <a:sym typeface="Halant"/>
              </a:rPr>
              <a:t>SUPPORTING QUESTION</a:t>
            </a:r>
            <a:endParaRPr sz="1400"/>
          </a:p>
        </p:txBody>
      </p:sp>
      <p:grpSp>
        <p:nvGrpSpPr>
          <p:cNvPr id="315" name="Google Shape;315;p51"/>
          <p:cNvGrpSpPr/>
          <p:nvPr/>
        </p:nvGrpSpPr>
        <p:grpSpPr>
          <a:xfrm>
            <a:off x="15859155" y="-98041"/>
            <a:ext cx="1562625" cy="1771271"/>
            <a:chOff x="0" y="-130721"/>
            <a:chExt cx="2083500" cy="2361695"/>
          </a:xfrm>
        </p:grpSpPr>
        <p:grpSp>
          <p:nvGrpSpPr>
            <p:cNvPr id="316" name="Google Shape;316;p51"/>
            <p:cNvGrpSpPr/>
            <p:nvPr/>
          </p:nvGrpSpPr>
          <p:grpSpPr>
            <a:xfrm>
              <a:off x="75599" y="-130721"/>
              <a:ext cx="1932614" cy="2361695"/>
              <a:chOff x="0" y="-47625"/>
              <a:chExt cx="704100" cy="860425"/>
            </a:xfrm>
          </p:grpSpPr>
          <p:sp>
            <p:nvSpPr>
              <p:cNvPr id="317" name="Google Shape;317;p5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18" name="Google Shape;318;p5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9" name="Google Shape;319;p5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1</a:t>
              </a:r>
              <a:endParaRPr sz="1400">
                <a:solidFill>
                  <a:schemeClr val="lt1"/>
                </a:solidFill>
              </a:endParaRPr>
            </a:p>
          </p:txBody>
        </p:sp>
      </p:grpSp>
      <p:sp>
        <p:nvSpPr>
          <p:cNvPr id="320" name="Google Shape;320;p51"/>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2"/>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26" name="Google Shape;326;p52"/>
          <p:cNvSpPr txBox="1"/>
          <p:nvPr/>
        </p:nvSpPr>
        <p:spPr>
          <a:xfrm>
            <a:off x="1028700" y="607325"/>
            <a:ext cx="16230600" cy="106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700">
                <a:solidFill>
                  <a:srgbClr val="231F20"/>
                </a:solidFill>
                <a:latin typeface="Halant"/>
                <a:ea typeface="Halant"/>
                <a:cs typeface="Halant"/>
                <a:sym typeface="Halant"/>
              </a:rPr>
              <a:t>PUSH AND PULL FACTORS</a:t>
            </a:r>
            <a:endParaRPr b="1" sz="6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t/>
            </a:r>
            <a:endParaRPr sz="100"/>
          </a:p>
        </p:txBody>
      </p:sp>
      <p:sp>
        <p:nvSpPr>
          <p:cNvPr id="327" name="Google Shape;327;p52"/>
          <p:cNvSpPr/>
          <p:nvPr/>
        </p:nvSpPr>
        <p:spPr>
          <a:xfrm>
            <a:off x="15440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28" name="Google Shape;328;p52"/>
          <p:cNvGrpSpPr/>
          <p:nvPr/>
        </p:nvGrpSpPr>
        <p:grpSpPr>
          <a:xfrm>
            <a:off x="15859155" y="-98041"/>
            <a:ext cx="1562625" cy="1771271"/>
            <a:chOff x="0" y="-130721"/>
            <a:chExt cx="2083500" cy="2361695"/>
          </a:xfrm>
        </p:grpSpPr>
        <p:grpSp>
          <p:nvGrpSpPr>
            <p:cNvPr id="329" name="Google Shape;329;p52"/>
            <p:cNvGrpSpPr/>
            <p:nvPr/>
          </p:nvGrpSpPr>
          <p:grpSpPr>
            <a:xfrm>
              <a:off x="75599" y="-130721"/>
              <a:ext cx="1932614" cy="2361695"/>
              <a:chOff x="0" y="-47625"/>
              <a:chExt cx="704100" cy="860425"/>
            </a:xfrm>
          </p:grpSpPr>
          <p:sp>
            <p:nvSpPr>
              <p:cNvPr id="330" name="Google Shape;330;p5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31" name="Google Shape;331;p5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2" name="Google Shape;332;p5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2</a:t>
              </a:r>
              <a:endParaRPr sz="1400"/>
            </a:p>
          </p:txBody>
        </p:sp>
      </p:grpSp>
      <p:grpSp>
        <p:nvGrpSpPr>
          <p:cNvPr id="333" name="Google Shape;333;p52"/>
          <p:cNvGrpSpPr/>
          <p:nvPr/>
        </p:nvGrpSpPr>
        <p:grpSpPr>
          <a:xfrm>
            <a:off x="-254016" y="9230009"/>
            <a:ext cx="18796043" cy="937448"/>
            <a:chOff x="204" y="0"/>
            <a:chExt cx="25061391" cy="1249931"/>
          </a:xfrm>
        </p:grpSpPr>
        <p:grpSp>
          <p:nvGrpSpPr>
            <p:cNvPr id="334" name="Google Shape;334;p52"/>
            <p:cNvGrpSpPr/>
            <p:nvPr/>
          </p:nvGrpSpPr>
          <p:grpSpPr>
            <a:xfrm rot="5400000">
              <a:off x="12002369" y="-11663474"/>
              <a:ext cx="1249931" cy="24576878"/>
              <a:chOff x="0" y="-38100"/>
              <a:chExt cx="246900" cy="4854692"/>
            </a:xfrm>
          </p:grpSpPr>
          <p:sp>
            <p:nvSpPr>
              <p:cNvPr id="335" name="Google Shape;335;p5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6" name="Google Shape;336;p5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7" name="Google Shape;337;p5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38" name="Google Shape;338;p5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9" name="Google Shape;339;p5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40" name="Google Shape;340;p52"/>
          <p:cNvSpPr txBox="1"/>
          <p:nvPr/>
        </p:nvSpPr>
        <p:spPr>
          <a:xfrm>
            <a:off x="8069200" y="4722100"/>
            <a:ext cx="9190200" cy="4400400"/>
          </a:xfrm>
          <a:prstGeom prst="rect">
            <a:avLst/>
          </a:prstGeom>
          <a:noFill/>
          <a:ln>
            <a:noFill/>
          </a:ln>
        </p:spPr>
        <p:txBody>
          <a:bodyPr anchorCtr="0" anchor="t" bIns="91450" lIns="91450" spcFirstLastPara="1" rIns="91450" wrap="square" tIns="91450">
            <a:noAutofit/>
          </a:bodyPr>
          <a:lstStyle/>
          <a:p>
            <a:pPr indent="0" lvl="0" marL="0" rtl="0" algn="l">
              <a:lnSpc>
                <a:spcPct val="115000"/>
              </a:lnSpc>
              <a:spcBef>
                <a:spcPts val="0"/>
              </a:spcBef>
              <a:spcAft>
                <a:spcPts val="0"/>
              </a:spcAft>
              <a:buNone/>
            </a:pPr>
            <a:r>
              <a:rPr lang="en-US" sz="2800">
                <a:solidFill>
                  <a:schemeClr val="dk1"/>
                </a:solidFill>
                <a:latin typeface="Inter"/>
                <a:ea typeface="Inter"/>
                <a:cs typeface="Inter"/>
                <a:sym typeface="Inter"/>
              </a:rPr>
              <a:t>In the early to mid-1800s:</a:t>
            </a:r>
            <a:endParaRPr sz="2800">
              <a:solidFill>
                <a:schemeClr val="dk1"/>
              </a:solidFill>
              <a:latin typeface="Inter"/>
              <a:ea typeface="Inter"/>
              <a:cs typeface="Inter"/>
              <a:sym typeface="Inter"/>
            </a:endParaRPr>
          </a:p>
          <a:p>
            <a:pPr indent="-406400" lvl="0" marL="457200" rtl="0" algn="l">
              <a:lnSpc>
                <a:spcPct val="115000"/>
              </a:lnSpc>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Most immigrants came from Europe (Ireland, Germany, England)</a:t>
            </a:r>
            <a:endParaRPr sz="28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800">
              <a:solidFill>
                <a:schemeClr val="dk1"/>
              </a:solidFill>
              <a:latin typeface="Inter"/>
              <a:ea typeface="Inter"/>
              <a:cs typeface="Inter"/>
              <a:sym typeface="Inter"/>
            </a:endParaRPr>
          </a:p>
          <a:p>
            <a:pPr indent="-406400" lvl="0" marL="457200" rtl="0" algn="l">
              <a:lnSpc>
                <a:spcPct val="115000"/>
              </a:lnSpc>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Some were escaping poverty, wars, or religious problems</a:t>
            </a:r>
            <a:endParaRPr sz="28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800">
              <a:solidFill>
                <a:schemeClr val="dk1"/>
              </a:solidFill>
              <a:latin typeface="Inter"/>
              <a:ea typeface="Inter"/>
              <a:cs typeface="Inter"/>
              <a:sym typeface="Inter"/>
            </a:endParaRPr>
          </a:p>
          <a:p>
            <a:pPr indent="-406400" lvl="0" marL="457200" rtl="0" algn="l">
              <a:lnSpc>
                <a:spcPct val="115000"/>
              </a:lnSpc>
              <a:spcBef>
                <a:spcPts val="0"/>
              </a:spcBef>
              <a:spcAft>
                <a:spcPts val="0"/>
              </a:spcAft>
              <a:buClr>
                <a:schemeClr val="dk1"/>
              </a:buClr>
              <a:buSzPts val="2800"/>
              <a:buFont typeface="Inter"/>
              <a:buChar char="●"/>
            </a:pPr>
            <a:r>
              <a:rPr lang="en-US" sz="2800">
                <a:solidFill>
                  <a:schemeClr val="dk1"/>
                </a:solidFill>
                <a:latin typeface="Inter"/>
                <a:ea typeface="Inter"/>
                <a:cs typeface="Inter"/>
                <a:sym typeface="Inter"/>
              </a:rPr>
              <a:t>Others were looking for land, jobs, or a better life</a:t>
            </a:r>
            <a:endParaRPr sz="2800">
              <a:latin typeface="Inter"/>
              <a:ea typeface="Inter"/>
              <a:cs typeface="Inter"/>
              <a:sym typeface="Inter"/>
            </a:endParaRPr>
          </a:p>
        </p:txBody>
      </p:sp>
      <p:sp>
        <p:nvSpPr>
          <p:cNvPr id="341" name="Google Shape;341;p52"/>
          <p:cNvSpPr txBox="1"/>
          <p:nvPr/>
        </p:nvSpPr>
        <p:spPr>
          <a:xfrm>
            <a:off x="650262" y="8469163"/>
            <a:ext cx="6881100" cy="554100"/>
          </a:xfrm>
          <a:prstGeom prst="rect">
            <a:avLst/>
          </a:prstGeom>
          <a:noFill/>
          <a:ln>
            <a:noFill/>
          </a:ln>
        </p:spPr>
        <p:txBody>
          <a:bodyPr anchorCtr="0" anchor="t" bIns="91450" lIns="91450" spcFirstLastPara="1" rIns="91450" wrap="square" tIns="91450">
            <a:sp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a:t>
            </a:r>
            <a:r>
              <a:rPr lang="en-US" sz="1200">
                <a:solidFill>
                  <a:srgbClr val="242424"/>
                </a:solidFill>
                <a:highlight>
                  <a:srgbClr val="FFFFFF"/>
                </a:highlight>
                <a:latin typeface="Inter"/>
                <a:ea typeface="Inter"/>
                <a:cs typeface="Inter"/>
                <a:sym typeface="Inter"/>
              </a:rPr>
              <a:t>Wladyslaw Theodore Benda, “Group of Immigrants,” between 1890 and 1934. Library of Congress</a:t>
            </a:r>
            <a:endParaRPr sz="1200">
              <a:latin typeface="Inter"/>
              <a:ea typeface="Inter"/>
              <a:cs typeface="Inter"/>
              <a:sym typeface="Inter"/>
            </a:endParaRPr>
          </a:p>
        </p:txBody>
      </p:sp>
      <p:sp>
        <p:nvSpPr>
          <p:cNvPr id="342" name="Google Shape;342;p52"/>
          <p:cNvSpPr/>
          <p:nvPr/>
        </p:nvSpPr>
        <p:spPr>
          <a:xfrm rot="-678965">
            <a:off x="177878" y="497035"/>
            <a:ext cx="3287103" cy="1444042"/>
          </a:xfrm>
          <a:prstGeom prst="horizontalScroll">
            <a:avLst>
              <a:gd fmla="val 12500" name="adj"/>
            </a:avLst>
          </a:prstGeom>
          <a:solidFill>
            <a:srgbClr val="38E0A4"/>
          </a:solidFill>
          <a:ln cap="flat" cmpd="sng" w="19050">
            <a:solidFill>
              <a:srgbClr val="000000"/>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rPr lang="en-US" sz="2200">
                <a:latin typeface="Inter"/>
                <a:ea typeface="Inter"/>
                <a:cs typeface="Inter"/>
                <a:sym typeface="Inter"/>
              </a:rPr>
              <a:t>Follow along  on your Pre-Reading Notes Guide!</a:t>
            </a:r>
            <a:endParaRPr sz="2200">
              <a:latin typeface="Inter"/>
              <a:ea typeface="Inter"/>
              <a:cs typeface="Inter"/>
              <a:sym typeface="Inter"/>
            </a:endParaRPr>
          </a:p>
        </p:txBody>
      </p:sp>
      <p:pic>
        <p:nvPicPr>
          <p:cNvPr id="343" name="Google Shape;343;p52"/>
          <p:cNvPicPr preferRelativeResize="0"/>
          <p:nvPr/>
        </p:nvPicPr>
        <p:blipFill>
          <a:blip r:embed="rId4">
            <a:alphaModFix/>
          </a:blip>
          <a:stretch>
            <a:fillRect/>
          </a:stretch>
        </p:blipFill>
        <p:spPr>
          <a:xfrm>
            <a:off x="1911249" y="4687050"/>
            <a:ext cx="4208164" cy="3575401"/>
          </a:xfrm>
          <a:prstGeom prst="rect">
            <a:avLst/>
          </a:prstGeom>
          <a:noFill/>
          <a:ln>
            <a:noFill/>
          </a:ln>
        </p:spPr>
      </p:pic>
      <p:pic>
        <p:nvPicPr>
          <p:cNvPr id="344" name="Google Shape;344;p52" title="US His DC Project - 2025-04-12T122430.438.jpg"/>
          <p:cNvPicPr preferRelativeResize="0"/>
          <p:nvPr/>
        </p:nvPicPr>
        <p:blipFill rotWithShape="1">
          <a:blip r:embed="rId5">
            <a:alphaModFix/>
          </a:blip>
          <a:srcRect b="20027" l="0" r="0" t="23996"/>
          <a:stretch/>
        </p:blipFill>
        <p:spPr>
          <a:xfrm>
            <a:off x="4247600" y="1643125"/>
            <a:ext cx="9010877" cy="2837201"/>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53"/>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50" name="Google Shape;350;p53"/>
          <p:cNvSpPr txBox="1"/>
          <p:nvPr/>
        </p:nvSpPr>
        <p:spPr>
          <a:xfrm>
            <a:off x="1028700" y="607325"/>
            <a:ext cx="16230600" cy="106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700">
                <a:solidFill>
                  <a:srgbClr val="231F20"/>
                </a:solidFill>
                <a:latin typeface="Halant"/>
                <a:ea typeface="Halant"/>
                <a:cs typeface="Halant"/>
                <a:sym typeface="Halant"/>
              </a:rPr>
              <a:t>LIVES OF IMMIGRANTS</a:t>
            </a:r>
            <a:endParaRPr b="1" sz="6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lang="en-US" sz="100"/>
              <a:t>L</a:t>
            </a:r>
            <a:endParaRPr sz="100"/>
          </a:p>
        </p:txBody>
      </p:sp>
      <p:sp>
        <p:nvSpPr>
          <p:cNvPr id="351" name="Google Shape;351;p53"/>
          <p:cNvSpPr/>
          <p:nvPr/>
        </p:nvSpPr>
        <p:spPr>
          <a:xfrm>
            <a:off x="15440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52" name="Google Shape;352;p53"/>
          <p:cNvGrpSpPr/>
          <p:nvPr/>
        </p:nvGrpSpPr>
        <p:grpSpPr>
          <a:xfrm>
            <a:off x="15859155" y="-98041"/>
            <a:ext cx="1562625" cy="1771271"/>
            <a:chOff x="0" y="-130721"/>
            <a:chExt cx="2083500" cy="2361695"/>
          </a:xfrm>
        </p:grpSpPr>
        <p:grpSp>
          <p:nvGrpSpPr>
            <p:cNvPr id="353" name="Google Shape;353;p53"/>
            <p:cNvGrpSpPr/>
            <p:nvPr/>
          </p:nvGrpSpPr>
          <p:grpSpPr>
            <a:xfrm>
              <a:off x="75599" y="-130721"/>
              <a:ext cx="1932614" cy="2361695"/>
              <a:chOff x="0" y="-47625"/>
              <a:chExt cx="704100" cy="860425"/>
            </a:xfrm>
          </p:grpSpPr>
          <p:sp>
            <p:nvSpPr>
              <p:cNvPr id="354" name="Google Shape;354;p5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55" name="Google Shape;355;p5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6" name="Google Shape;356;p5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3</a:t>
              </a:r>
              <a:endParaRPr sz="1400"/>
            </a:p>
          </p:txBody>
        </p:sp>
      </p:grpSp>
      <p:grpSp>
        <p:nvGrpSpPr>
          <p:cNvPr id="357" name="Google Shape;357;p53"/>
          <p:cNvGrpSpPr/>
          <p:nvPr/>
        </p:nvGrpSpPr>
        <p:grpSpPr>
          <a:xfrm>
            <a:off x="-254016" y="9230009"/>
            <a:ext cx="18796043" cy="937448"/>
            <a:chOff x="204" y="0"/>
            <a:chExt cx="25061391" cy="1249931"/>
          </a:xfrm>
        </p:grpSpPr>
        <p:grpSp>
          <p:nvGrpSpPr>
            <p:cNvPr id="358" name="Google Shape;358;p53"/>
            <p:cNvGrpSpPr/>
            <p:nvPr/>
          </p:nvGrpSpPr>
          <p:grpSpPr>
            <a:xfrm rot="5400000">
              <a:off x="12002369" y="-11663474"/>
              <a:ext cx="1249931" cy="24576878"/>
              <a:chOff x="0" y="-38100"/>
              <a:chExt cx="246900" cy="4854692"/>
            </a:xfrm>
          </p:grpSpPr>
          <p:sp>
            <p:nvSpPr>
              <p:cNvPr id="359" name="Google Shape;359;p5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60" name="Google Shape;360;p5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1" name="Google Shape;361;p5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62" name="Google Shape;362;p5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3" name="Google Shape;363;p5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64" name="Google Shape;364;p53"/>
          <p:cNvSpPr txBox="1"/>
          <p:nvPr/>
        </p:nvSpPr>
        <p:spPr>
          <a:xfrm>
            <a:off x="10777850" y="2181125"/>
            <a:ext cx="6377400" cy="6582900"/>
          </a:xfrm>
          <a:prstGeom prst="rect">
            <a:avLst/>
          </a:prstGeom>
          <a:noFill/>
          <a:ln>
            <a:noFill/>
          </a:ln>
        </p:spPr>
        <p:txBody>
          <a:bodyPr anchorCtr="0" anchor="t" bIns="91450" lIns="91450" spcFirstLastPara="1" rIns="91450" wrap="square" tIns="91450">
            <a:noAutofit/>
          </a:bodyPr>
          <a:lstStyle/>
          <a:p>
            <a:pPr indent="-387350" lvl="0" marL="457200" rtl="0" algn="l">
              <a:lnSpc>
                <a:spcPct val="115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Many worked on farms, in factories, or as craftsmen</a:t>
            </a:r>
            <a:endParaRPr sz="25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Some started small businesses</a:t>
            </a:r>
            <a:endParaRPr sz="25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Cities like New York, Philadelphia, and Boston grew because of immigrants</a:t>
            </a:r>
            <a:endParaRPr sz="25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Homes were often small and crowded</a:t>
            </a:r>
            <a:endParaRPr sz="25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They created churches, schools, and clubs to keep their culture alive</a:t>
            </a:r>
            <a:endParaRPr sz="3300">
              <a:latin typeface="Inter"/>
              <a:ea typeface="Inter"/>
              <a:cs typeface="Inter"/>
              <a:sym typeface="Inter"/>
            </a:endParaRPr>
          </a:p>
        </p:txBody>
      </p:sp>
      <p:sp>
        <p:nvSpPr>
          <p:cNvPr id="365" name="Google Shape;365;p53"/>
          <p:cNvSpPr txBox="1"/>
          <p:nvPr/>
        </p:nvSpPr>
        <p:spPr>
          <a:xfrm>
            <a:off x="1456298" y="8400800"/>
            <a:ext cx="6994500" cy="554100"/>
          </a:xfrm>
          <a:prstGeom prst="rect">
            <a:avLst/>
          </a:prstGeom>
          <a:noFill/>
          <a:ln>
            <a:noFill/>
          </a:ln>
        </p:spPr>
        <p:txBody>
          <a:bodyPr anchorCtr="0" anchor="t" bIns="91450" lIns="91450" spcFirstLastPara="1" rIns="91450" wrap="square" tIns="91450">
            <a:sp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a:t>
            </a:r>
            <a:r>
              <a:rPr lang="en-US" sz="1200">
                <a:solidFill>
                  <a:schemeClr val="dk1"/>
                </a:solidFill>
                <a:latin typeface="Inter"/>
                <a:ea typeface="Inter"/>
                <a:cs typeface="Inter"/>
                <a:sym typeface="Inter"/>
              </a:rPr>
              <a:t>Winslow Homer, “Emigrant Arrival at Constitution Wharf, Boston,”</a:t>
            </a:r>
            <a:r>
              <a:rPr i="1" lang="en-US" sz="1200">
                <a:solidFill>
                  <a:schemeClr val="dk1"/>
                </a:solidFill>
                <a:latin typeface="Inter"/>
                <a:ea typeface="Inter"/>
                <a:cs typeface="Inter"/>
                <a:sym typeface="Inter"/>
              </a:rPr>
              <a:t> </a:t>
            </a:r>
            <a:r>
              <a:rPr lang="en-US" sz="1200">
                <a:solidFill>
                  <a:schemeClr val="dk1"/>
                </a:solidFill>
                <a:latin typeface="Inter"/>
                <a:ea typeface="Inter"/>
                <a:cs typeface="Inter"/>
                <a:sym typeface="Inter"/>
              </a:rPr>
              <a:t>from </a:t>
            </a:r>
            <a:r>
              <a:rPr i="1" lang="en-US" sz="1200">
                <a:solidFill>
                  <a:schemeClr val="dk1"/>
                </a:solidFill>
                <a:latin typeface="Inter"/>
                <a:ea typeface="Inter"/>
                <a:cs typeface="Inter"/>
                <a:sym typeface="Inter"/>
              </a:rPr>
              <a:t>Ballou's Pictorial Drawing-Room Companion,</a:t>
            </a:r>
            <a:r>
              <a:rPr lang="en-US" sz="1200">
                <a:solidFill>
                  <a:schemeClr val="dk1"/>
                </a:solidFill>
                <a:latin typeface="Inter"/>
                <a:ea typeface="Inter"/>
                <a:cs typeface="Inter"/>
                <a:sym typeface="Inter"/>
              </a:rPr>
              <a:t> October 31, 1857.</a:t>
            </a:r>
            <a:endParaRPr sz="1200">
              <a:latin typeface="Inter"/>
              <a:ea typeface="Inter"/>
              <a:cs typeface="Inter"/>
              <a:sym typeface="Inter"/>
            </a:endParaRPr>
          </a:p>
        </p:txBody>
      </p:sp>
      <p:pic>
        <p:nvPicPr>
          <p:cNvPr id="366" name="Google Shape;366;p53"/>
          <p:cNvPicPr preferRelativeResize="0"/>
          <p:nvPr/>
        </p:nvPicPr>
        <p:blipFill>
          <a:blip r:embed="rId4">
            <a:alphaModFix/>
          </a:blip>
          <a:stretch>
            <a:fillRect/>
          </a:stretch>
        </p:blipFill>
        <p:spPr>
          <a:xfrm>
            <a:off x="480929" y="2181126"/>
            <a:ext cx="10108795" cy="591326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54"/>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72" name="Google Shape;372;p54"/>
          <p:cNvSpPr txBox="1"/>
          <p:nvPr/>
        </p:nvSpPr>
        <p:spPr>
          <a:xfrm>
            <a:off x="1028700" y="607325"/>
            <a:ext cx="16230600" cy="106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700">
                <a:solidFill>
                  <a:srgbClr val="231F20"/>
                </a:solidFill>
                <a:latin typeface="Halant"/>
                <a:ea typeface="Halant"/>
                <a:cs typeface="Halant"/>
                <a:sym typeface="Halant"/>
              </a:rPr>
              <a:t>CHALLENGES</a:t>
            </a:r>
            <a:endParaRPr b="1" sz="6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lang="en-US" sz="100"/>
              <a:t>L</a:t>
            </a:r>
            <a:endParaRPr sz="100"/>
          </a:p>
        </p:txBody>
      </p:sp>
      <p:sp>
        <p:nvSpPr>
          <p:cNvPr id="373" name="Google Shape;373;p54"/>
          <p:cNvSpPr/>
          <p:nvPr/>
        </p:nvSpPr>
        <p:spPr>
          <a:xfrm>
            <a:off x="15440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74" name="Google Shape;374;p54"/>
          <p:cNvGrpSpPr/>
          <p:nvPr/>
        </p:nvGrpSpPr>
        <p:grpSpPr>
          <a:xfrm>
            <a:off x="15859155" y="-98041"/>
            <a:ext cx="1562625" cy="1771271"/>
            <a:chOff x="0" y="-130721"/>
            <a:chExt cx="2083500" cy="2361695"/>
          </a:xfrm>
        </p:grpSpPr>
        <p:grpSp>
          <p:nvGrpSpPr>
            <p:cNvPr id="375" name="Google Shape;375;p54"/>
            <p:cNvGrpSpPr/>
            <p:nvPr/>
          </p:nvGrpSpPr>
          <p:grpSpPr>
            <a:xfrm>
              <a:off x="75599" y="-130721"/>
              <a:ext cx="1932614" cy="2361695"/>
              <a:chOff x="0" y="-47625"/>
              <a:chExt cx="704100" cy="860425"/>
            </a:xfrm>
          </p:grpSpPr>
          <p:sp>
            <p:nvSpPr>
              <p:cNvPr id="376" name="Google Shape;376;p5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77" name="Google Shape;377;p5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8" name="Google Shape;378;p5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4</a:t>
              </a:r>
              <a:endParaRPr sz="1400"/>
            </a:p>
          </p:txBody>
        </p:sp>
      </p:grpSp>
      <p:grpSp>
        <p:nvGrpSpPr>
          <p:cNvPr id="379" name="Google Shape;379;p54"/>
          <p:cNvGrpSpPr/>
          <p:nvPr/>
        </p:nvGrpSpPr>
        <p:grpSpPr>
          <a:xfrm>
            <a:off x="-254016" y="9230009"/>
            <a:ext cx="18796043" cy="937448"/>
            <a:chOff x="204" y="0"/>
            <a:chExt cx="25061391" cy="1249931"/>
          </a:xfrm>
        </p:grpSpPr>
        <p:grpSp>
          <p:nvGrpSpPr>
            <p:cNvPr id="380" name="Google Shape;380;p54"/>
            <p:cNvGrpSpPr/>
            <p:nvPr/>
          </p:nvGrpSpPr>
          <p:grpSpPr>
            <a:xfrm rot="5400000">
              <a:off x="12002369" y="-11663474"/>
              <a:ext cx="1249931" cy="24576878"/>
              <a:chOff x="0" y="-38100"/>
              <a:chExt cx="246900" cy="4854692"/>
            </a:xfrm>
          </p:grpSpPr>
          <p:sp>
            <p:nvSpPr>
              <p:cNvPr id="381" name="Google Shape;381;p5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2" name="Google Shape;382;p5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3" name="Google Shape;383;p5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84" name="Google Shape;384;p5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5" name="Google Shape;385;p5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86" name="Google Shape;386;p54"/>
          <p:cNvSpPr txBox="1"/>
          <p:nvPr/>
        </p:nvSpPr>
        <p:spPr>
          <a:xfrm>
            <a:off x="10127025" y="2181125"/>
            <a:ext cx="5961300" cy="6582900"/>
          </a:xfrm>
          <a:prstGeom prst="rect">
            <a:avLst/>
          </a:prstGeom>
          <a:noFill/>
          <a:ln>
            <a:noFill/>
          </a:ln>
        </p:spPr>
        <p:txBody>
          <a:bodyPr anchorCtr="0" anchor="t" bIns="91450" lIns="91450" spcFirstLastPara="1" rIns="91450" wrap="square" tIns="91450">
            <a:noAutofit/>
          </a:bodyPr>
          <a:lstStyle/>
          <a:p>
            <a:pPr indent="-387350" lvl="0" marL="457200" rtl="0" algn="l">
              <a:lnSpc>
                <a:spcPct val="115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Faced language barriers and hard work, low wages, long hours, unsanitary housing, and discrimination</a:t>
            </a:r>
            <a:endParaRPr sz="25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Nativism: ideas and policies that favor native-born inhabitants over immigrants</a:t>
            </a:r>
            <a:endParaRPr sz="25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lang="en-US" sz="2500">
                <a:solidFill>
                  <a:schemeClr val="dk1"/>
                </a:solidFill>
                <a:latin typeface="Inter"/>
                <a:ea typeface="Inter"/>
                <a:cs typeface="Inter"/>
                <a:sym typeface="Inter"/>
              </a:rPr>
              <a:t>By 1844, a new political party developed with the main goal of limiting immigration and reducing the rights of immigrants already in the United States</a:t>
            </a:r>
            <a:endParaRPr sz="2500">
              <a:solidFill>
                <a:schemeClr val="dk1"/>
              </a:solidFill>
              <a:latin typeface="Inter"/>
              <a:ea typeface="Inter"/>
              <a:cs typeface="Inter"/>
              <a:sym typeface="Inter"/>
            </a:endParaRPr>
          </a:p>
          <a:p>
            <a:pPr indent="0" lvl="0" marL="0" rtl="0" algn="ctr">
              <a:lnSpc>
                <a:spcPct val="100000"/>
              </a:lnSpc>
              <a:spcBef>
                <a:spcPts val="0"/>
              </a:spcBef>
              <a:spcAft>
                <a:spcPts val="1000"/>
              </a:spcAft>
              <a:buNone/>
            </a:pPr>
            <a:r>
              <a:t/>
            </a:r>
            <a:endParaRPr sz="3300">
              <a:latin typeface="Inter"/>
              <a:ea typeface="Inter"/>
              <a:cs typeface="Inter"/>
              <a:sym typeface="Inter"/>
            </a:endParaRPr>
          </a:p>
        </p:txBody>
      </p:sp>
      <p:sp>
        <p:nvSpPr>
          <p:cNvPr id="387" name="Google Shape;387;p54"/>
          <p:cNvSpPr txBox="1"/>
          <p:nvPr/>
        </p:nvSpPr>
        <p:spPr>
          <a:xfrm>
            <a:off x="550825" y="6972050"/>
            <a:ext cx="9054900" cy="877500"/>
          </a:xfrm>
          <a:prstGeom prst="rect">
            <a:avLst/>
          </a:prstGeom>
          <a:noFill/>
          <a:ln>
            <a:noFill/>
          </a:ln>
        </p:spPr>
        <p:txBody>
          <a:bodyPr anchorCtr="0" anchor="t" bIns="91450" lIns="91450" spcFirstLastPara="1" rIns="91450" wrap="square" tIns="91450">
            <a:spAutoFit/>
          </a:bodyPr>
          <a:lstStyle/>
          <a:p>
            <a:pPr indent="0" lvl="0" marL="0" rtl="0" algn="l">
              <a:spcBef>
                <a:spcPts val="0"/>
              </a:spcBef>
              <a:spcAft>
                <a:spcPts val="0"/>
              </a:spcAft>
              <a:buNone/>
            </a:pPr>
            <a:r>
              <a:rPr lang="en-US" sz="1500">
                <a:solidFill>
                  <a:schemeClr val="dk1"/>
                </a:solidFill>
                <a:latin typeface="Inter"/>
                <a:ea typeface="Inter"/>
                <a:cs typeface="Inter"/>
                <a:sym typeface="Inter"/>
              </a:rPr>
              <a:t>Source: American Party, “Flag Symbolizing the Know-Nothing Party,” between 1844 and 1860.</a:t>
            </a:r>
            <a:endParaRPr sz="1500">
              <a:solidFill>
                <a:schemeClr val="dk1"/>
              </a:solidFill>
              <a:latin typeface="Inter"/>
              <a:ea typeface="Inter"/>
              <a:cs typeface="Inter"/>
              <a:sym typeface="Inter"/>
            </a:endParaRPr>
          </a:p>
          <a:p>
            <a:pPr indent="0" lvl="0" marL="0" rtl="0" algn="l">
              <a:spcBef>
                <a:spcPts val="0"/>
              </a:spcBef>
              <a:spcAft>
                <a:spcPts val="0"/>
              </a:spcAft>
              <a:buNone/>
            </a:pPr>
            <a:r>
              <a:t/>
            </a:r>
            <a:endParaRPr sz="1500">
              <a:solidFill>
                <a:schemeClr val="dk1"/>
              </a:solidFill>
              <a:latin typeface="Inter"/>
              <a:ea typeface="Inter"/>
              <a:cs typeface="Inter"/>
              <a:sym typeface="Inter"/>
            </a:endParaRPr>
          </a:p>
          <a:p>
            <a:pPr indent="0" lvl="0" marL="0" rtl="0" algn="l">
              <a:spcBef>
                <a:spcPts val="0"/>
              </a:spcBef>
              <a:spcAft>
                <a:spcPts val="0"/>
              </a:spcAft>
              <a:buNone/>
            </a:pPr>
            <a:r>
              <a:rPr lang="en-US" sz="1500">
                <a:solidFill>
                  <a:schemeClr val="dk1"/>
                </a:solidFill>
                <a:latin typeface="Inter"/>
                <a:ea typeface="Inter"/>
                <a:cs typeface="Inter"/>
                <a:sym typeface="Inter"/>
              </a:rPr>
              <a:t>Note: “Native Americans” on this flag refers to those born in America, not American Indians.</a:t>
            </a:r>
            <a:endParaRPr sz="1500">
              <a:solidFill>
                <a:schemeClr val="dk1"/>
              </a:solidFill>
              <a:latin typeface="Inter"/>
              <a:ea typeface="Inter"/>
              <a:cs typeface="Inter"/>
              <a:sym typeface="Inter"/>
            </a:endParaRPr>
          </a:p>
        </p:txBody>
      </p:sp>
      <p:pic>
        <p:nvPicPr>
          <p:cNvPr id="388" name="Google Shape;388;p54"/>
          <p:cNvPicPr preferRelativeResize="0"/>
          <p:nvPr/>
        </p:nvPicPr>
        <p:blipFill>
          <a:blip r:embed="rId4">
            <a:alphaModFix/>
          </a:blip>
          <a:stretch>
            <a:fillRect/>
          </a:stretch>
        </p:blipFill>
        <p:spPr>
          <a:xfrm>
            <a:off x="550825" y="1681146"/>
            <a:ext cx="8368442" cy="48904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5"/>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94" name="Google Shape;394;p55"/>
          <p:cNvSpPr txBox="1"/>
          <p:nvPr/>
        </p:nvSpPr>
        <p:spPr>
          <a:xfrm>
            <a:off x="1028700" y="607325"/>
            <a:ext cx="16230600" cy="106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700">
                <a:solidFill>
                  <a:srgbClr val="231F20"/>
                </a:solidFill>
                <a:latin typeface="Halant"/>
                <a:ea typeface="Halant"/>
                <a:cs typeface="Halant"/>
                <a:sym typeface="Halant"/>
              </a:rPr>
              <a:t>IMPACT</a:t>
            </a:r>
            <a:endParaRPr b="1" sz="6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lang="en-US" sz="100"/>
              <a:t>L</a:t>
            </a:r>
            <a:endParaRPr sz="100"/>
          </a:p>
        </p:txBody>
      </p:sp>
      <p:sp>
        <p:nvSpPr>
          <p:cNvPr id="395" name="Google Shape;395;p55"/>
          <p:cNvSpPr/>
          <p:nvPr/>
        </p:nvSpPr>
        <p:spPr>
          <a:xfrm>
            <a:off x="15440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96" name="Google Shape;396;p55"/>
          <p:cNvGrpSpPr/>
          <p:nvPr/>
        </p:nvGrpSpPr>
        <p:grpSpPr>
          <a:xfrm>
            <a:off x="15859155" y="-98041"/>
            <a:ext cx="1562625" cy="1771271"/>
            <a:chOff x="0" y="-130721"/>
            <a:chExt cx="2083500" cy="2361695"/>
          </a:xfrm>
        </p:grpSpPr>
        <p:grpSp>
          <p:nvGrpSpPr>
            <p:cNvPr id="397" name="Google Shape;397;p55"/>
            <p:cNvGrpSpPr/>
            <p:nvPr/>
          </p:nvGrpSpPr>
          <p:grpSpPr>
            <a:xfrm>
              <a:off x="75599" y="-130721"/>
              <a:ext cx="1932614" cy="2361695"/>
              <a:chOff x="0" y="-47625"/>
              <a:chExt cx="704100" cy="860425"/>
            </a:xfrm>
          </p:grpSpPr>
          <p:sp>
            <p:nvSpPr>
              <p:cNvPr id="398" name="Google Shape;398;p5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99" name="Google Shape;399;p5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0" name="Google Shape;400;p5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5</a:t>
              </a:r>
              <a:endParaRPr sz="1400"/>
            </a:p>
          </p:txBody>
        </p:sp>
      </p:grpSp>
      <p:grpSp>
        <p:nvGrpSpPr>
          <p:cNvPr id="401" name="Google Shape;401;p55"/>
          <p:cNvGrpSpPr/>
          <p:nvPr/>
        </p:nvGrpSpPr>
        <p:grpSpPr>
          <a:xfrm>
            <a:off x="-254016" y="9230009"/>
            <a:ext cx="18796043" cy="937448"/>
            <a:chOff x="204" y="0"/>
            <a:chExt cx="25061391" cy="1249931"/>
          </a:xfrm>
        </p:grpSpPr>
        <p:grpSp>
          <p:nvGrpSpPr>
            <p:cNvPr id="402" name="Google Shape;402;p55"/>
            <p:cNvGrpSpPr/>
            <p:nvPr/>
          </p:nvGrpSpPr>
          <p:grpSpPr>
            <a:xfrm rot="5400000">
              <a:off x="12002369" y="-11663474"/>
              <a:ext cx="1249931" cy="24576878"/>
              <a:chOff x="0" y="-38100"/>
              <a:chExt cx="246900" cy="4854692"/>
            </a:xfrm>
          </p:grpSpPr>
          <p:sp>
            <p:nvSpPr>
              <p:cNvPr id="403" name="Google Shape;403;p5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4" name="Google Shape;404;p5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5" name="Google Shape;405;p5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06" name="Google Shape;406;p5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7" name="Google Shape;407;p5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8" name="Google Shape;408;p55"/>
          <p:cNvSpPr txBox="1"/>
          <p:nvPr/>
        </p:nvSpPr>
        <p:spPr>
          <a:xfrm>
            <a:off x="9967025" y="2181125"/>
            <a:ext cx="6121200" cy="6582900"/>
          </a:xfrm>
          <a:prstGeom prst="rect">
            <a:avLst/>
          </a:prstGeom>
          <a:noFill/>
          <a:ln>
            <a:noFill/>
          </a:ln>
        </p:spPr>
        <p:txBody>
          <a:bodyPr anchorCtr="0" anchor="t" bIns="91450" lIns="91450" spcFirstLastPara="1" rIns="91450" wrap="square" tIns="91450">
            <a:noAutofit/>
          </a:bodyPr>
          <a:lstStyle/>
          <a:p>
            <a:pPr indent="-387350" lvl="0" marL="457200" rtl="0" algn="l">
              <a:lnSpc>
                <a:spcPct val="115000"/>
              </a:lnSpc>
              <a:spcBef>
                <a:spcPts val="0"/>
              </a:spcBef>
              <a:spcAft>
                <a:spcPts val="0"/>
              </a:spcAft>
              <a:buClr>
                <a:schemeClr val="dk1"/>
              </a:buClr>
              <a:buSzPts val="2500"/>
              <a:buFont typeface="Inter"/>
              <a:buChar char="●"/>
            </a:pPr>
            <a:r>
              <a:rPr b="1" lang="en-US" sz="2500">
                <a:solidFill>
                  <a:schemeClr val="dk1"/>
                </a:solidFill>
                <a:latin typeface="Inter"/>
                <a:ea typeface="Inter"/>
                <a:cs typeface="Inter"/>
                <a:sym typeface="Inter"/>
              </a:rPr>
              <a:t>Cultural contributions:</a:t>
            </a:r>
            <a:r>
              <a:rPr lang="en-US" sz="2500">
                <a:solidFill>
                  <a:schemeClr val="dk1"/>
                </a:solidFill>
                <a:latin typeface="Inter"/>
                <a:ea typeface="Inter"/>
                <a:cs typeface="Inter"/>
                <a:sym typeface="Inter"/>
              </a:rPr>
              <a:t> Created ethnic neighborhoods; Brought new ideas, foods, music, and traditions</a:t>
            </a:r>
            <a:endParaRPr sz="25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b="1" lang="en-US" sz="2500">
                <a:solidFill>
                  <a:schemeClr val="dk1"/>
                </a:solidFill>
                <a:latin typeface="Inter"/>
                <a:ea typeface="Inter"/>
                <a:cs typeface="Inter"/>
                <a:sym typeface="Inter"/>
              </a:rPr>
              <a:t>Economic contributions:</a:t>
            </a:r>
            <a:r>
              <a:rPr lang="en-US" sz="2500">
                <a:solidFill>
                  <a:schemeClr val="dk1"/>
                </a:solidFill>
                <a:latin typeface="Inter"/>
                <a:ea typeface="Inter"/>
                <a:cs typeface="Inter"/>
                <a:sym typeface="Inter"/>
              </a:rPr>
              <a:t> Filled essential labor roles in factories, </a:t>
            </a:r>
            <a:r>
              <a:rPr lang="en-US" sz="2500">
                <a:solidFill>
                  <a:schemeClr val="dk1"/>
                </a:solidFill>
                <a:latin typeface="Inter"/>
                <a:ea typeface="Inter"/>
                <a:cs typeface="Inter"/>
                <a:sym typeface="Inter"/>
              </a:rPr>
              <a:t>railroads</a:t>
            </a:r>
            <a:r>
              <a:rPr lang="en-US" sz="2500">
                <a:solidFill>
                  <a:schemeClr val="dk1"/>
                </a:solidFill>
                <a:latin typeface="Inter"/>
                <a:ea typeface="Inter"/>
                <a:cs typeface="Inter"/>
                <a:sym typeface="Inter"/>
              </a:rPr>
              <a:t>, canals and agriculture; Helped build cities and boosted urban economies</a:t>
            </a:r>
            <a:endParaRPr sz="25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b="1" lang="en-US" sz="2500">
                <a:solidFill>
                  <a:schemeClr val="dk1"/>
                </a:solidFill>
                <a:latin typeface="Inter"/>
                <a:ea typeface="Inter"/>
                <a:cs typeface="Inter"/>
                <a:sym typeface="Inter"/>
              </a:rPr>
              <a:t>Political contributions:</a:t>
            </a:r>
            <a:r>
              <a:rPr lang="en-US" sz="2500">
                <a:solidFill>
                  <a:schemeClr val="dk1"/>
                </a:solidFill>
                <a:latin typeface="Inter"/>
                <a:ea typeface="Inter"/>
                <a:cs typeface="Inter"/>
                <a:sym typeface="Inter"/>
              </a:rPr>
              <a:t> Formed voting blocs in certain areas; Played roles in labor organizing for better conditions and pay</a:t>
            </a:r>
            <a:endParaRPr sz="2500">
              <a:solidFill>
                <a:schemeClr val="dk1"/>
              </a:solidFill>
              <a:latin typeface="Inter"/>
              <a:ea typeface="Inter"/>
              <a:cs typeface="Inter"/>
              <a:sym typeface="Inter"/>
            </a:endParaRPr>
          </a:p>
          <a:p>
            <a:pPr indent="0" lvl="0" marL="0" rtl="0" algn="ctr">
              <a:lnSpc>
                <a:spcPct val="100000"/>
              </a:lnSpc>
              <a:spcBef>
                <a:spcPts val="0"/>
              </a:spcBef>
              <a:spcAft>
                <a:spcPts val="1000"/>
              </a:spcAft>
              <a:buNone/>
            </a:pPr>
            <a:r>
              <a:t/>
            </a:r>
            <a:endParaRPr sz="3300">
              <a:latin typeface="Inter"/>
              <a:ea typeface="Inter"/>
              <a:cs typeface="Inter"/>
              <a:sym typeface="Inter"/>
            </a:endParaRPr>
          </a:p>
        </p:txBody>
      </p:sp>
      <p:sp>
        <p:nvSpPr>
          <p:cNvPr id="409" name="Google Shape;409;p55"/>
          <p:cNvSpPr txBox="1"/>
          <p:nvPr/>
        </p:nvSpPr>
        <p:spPr>
          <a:xfrm>
            <a:off x="856050" y="8400800"/>
            <a:ext cx="8762700" cy="738900"/>
          </a:xfrm>
          <a:prstGeom prst="rect">
            <a:avLst/>
          </a:prstGeom>
          <a:noFill/>
          <a:ln>
            <a:noFill/>
          </a:ln>
        </p:spPr>
        <p:txBody>
          <a:bodyPr anchorCtr="0" anchor="t" bIns="91450" lIns="91450" spcFirstLastPara="1" rIns="91450" wrap="square" tIns="91450">
            <a:sp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a:t>
            </a:r>
            <a:r>
              <a:rPr lang="en-US" sz="1200">
                <a:solidFill>
                  <a:schemeClr val="dk1"/>
                </a:solidFill>
                <a:highlight>
                  <a:srgbClr val="FFFFFF"/>
                </a:highlight>
                <a:latin typeface="Inter"/>
                <a:ea typeface="Inter"/>
                <a:cs typeface="Inter"/>
                <a:sym typeface="Inter"/>
              </a:rPr>
              <a:t>Thomas Chambers, “</a:t>
            </a:r>
            <a:r>
              <a:rPr lang="en-US" sz="1200">
                <a:solidFill>
                  <a:schemeClr val="dk1"/>
                </a:solidFill>
                <a:latin typeface="Inter"/>
                <a:ea typeface="Inter"/>
                <a:cs typeface="Inter"/>
                <a:sym typeface="Inter"/>
              </a:rPr>
              <a:t>Boston Harbor</a:t>
            </a:r>
            <a:r>
              <a:rPr lang="en-US" sz="1200">
                <a:solidFill>
                  <a:schemeClr val="dk1"/>
                </a:solidFill>
                <a:highlight>
                  <a:srgbClr val="FFFFFF"/>
                </a:highlight>
                <a:latin typeface="Inter"/>
                <a:ea typeface="Inter"/>
                <a:cs typeface="Inter"/>
                <a:sym typeface="Inter"/>
              </a:rPr>
              <a:t>,” mid-19th century. Public Domain.</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rgbClr val="FFFFFF"/>
              </a:highlight>
              <a:latin typeface="Inter"/>
              <a:ea typeface="Inter"/>
              <a:cs typeface="Inter"/>
              <a:sym typeface="Inter"/>
            </a:endParaRPr>
          </a:p>
          <a:p>
            <a:pPr indent="0" lvl="0" marL="0" rtl="0" algn="l">
              <a:spcBef>
                <a:spcPts val="0"/>
              </a:spcBef>
              <a:spcAft>
                <a:spcPts val="0"/>
              </a:spcAft>
              <a:buNone/>
            </a:pPr>
            <a:r>
              <a:rPr lang="en-US" sz="1200">
                <a:solidFill>
                  <a:schemeClr val="dk1"/>
                </a:solidFill>
                <a:highlight>
                  <a:srgbClr val="FFFFFF"/>
                </a:highlight>
                <a:latin typeface="Inter"/>
                <a:ea typeface="Inter"/>
                <a:cs typeface="Inter"/>
                <a:sym typeface="Inter"/>
              </a:rPr>
              <a:t>Note: Thomas Chambers arrived in the U.S. as an immigrant from England in 1832.</a:t>
            </a:r>
            <a:endParaRPr sz="1200">
              <a:solidFill>
                <a:schemeClr val="dk1"/>
              </a:solidFill>
              <a:highlight>
                <a:srgbClr val="FFFFFF"/>
              </a:highlight>
              <a:latin typeface="Inter"/>
              <a:ea typeface="Inter"/>
              <a:cs typeface="Inter"/>
              <a:sym typeface="Inter"/>
            </a:endParaRPr>
          </a:p>
        </p:txBody>
      </p:sp>
      <p:pic>
        <p:nvPicPr>
          <p:cNvPr id="410" name="Google Shape;410;p55"/>
          <p:cNvPicPr preferRelativeResize="0"/>
          <p:nvPr/>
        </p:nvPicPr>
        <p:blipFill>
          <a:blip r:embed="rId4">
            <a:alphaModFix/>
          </a:blip>
          <a:stretch>
            <a:fillRect/>
          </a:stretch>
        </p:blipFill>
        <p:spPr>
          <a:xfrm>
            <a:off x="856088" y="2104500"/>
            <a:ext cx="8762663" cy="62963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6"/>
          <p:cNvSpPr txBox="1"/>
          <p:nvPr/>
        </p:nvSpPr>
        <p:spPr>
          <a:xfrm>
            <a:off x="1028700" y="8763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chemeClr val="dk1"/>
                </a:solidFill>
                <a:latin typeface="Halant"/>
                <a:ea typeface="Halant"/>
                <a:cs typeface="Halant"/>
                <a:sym typeface="Halant"/>
              </a:rPr>
              <a:t>THINKS </a:t>
            </a:r>
            <a:r>
              <a:rPr b="1" lang="en-US" sz="8499">
                <a:solidFill>
                  <a:schemeClr val="dk1"/>
                </a:solidFill>
                <a:latin typeface="Halant"/>
                <a:ea typeface="Halant"/>
                <a:cs typeface="Halant"/>
                <a:sym typeface="Halant"/>
              </a:rPr>
              <a:t>DIRECTIONS</a:t>
            </a:r>
            <a:endParaRPr>
              <a:solidFill>
                <a:schemeClr val="dk1"/>
              </a:solidFill>
            </a:endParaRPr>
          </a:p>
        </p:txBody>
      </p:sp>
      <p:grpSp>
        <p:nvGrpSpPr>
          <p:cNvPr id="416" name="Google Shape;416;p56"/>
          <p:cNvGrpSpPr/>
          <p:nvPr/>
        </p:nvGrpSpPr>
        <p:grpSpPr>
          <a:xfrm>
            <a:off x="1704735" y="2909569"/>
            <a:ext cx="9948368" cy="1900800"/>
            <a:chOff x="1704735" y="2909569"/>
            <a:chExt cx="9948368" cy="1900800"/>
          </a:xfrm>
        </p:grpSpPr>
        <p:grpSp>
          <p:nvGrpSpPr>
            <p:cNvPr id="417" name="Google Shape;417;p56"/>
            <p:cNvGrpSpPr/>
            <p:nvPr/>
          </p:nvGrpSpPr>
          <p:grpSpPr>
            <a:xfrm>
              <a:off x="1704735" y="3307265"/>
              <a:ext cx="1105500" cy="1105408"/>
              <a:chOff x="1704735" y="2780838"/>
              <a:chExt cx="1105500" cy="1105408"/>
            </a:xfrm>
          </p:grpSpPr>
          <p:grpSp>
            <p:nvGrpSpPr>
              <p:cNvPr id="418" name="Google Shape;418;p56"/>
              <p:cNvGrpSpPr/>
              <p:nvPr/>
            </p:nvGrpSpPr>
            <p:grpSpPr>
              <a:xfrm>
                <a:off x="1704735" y="2780838"/>
                <a:ext cx="1105408" cy="1105408"/>
                <a:chOff x="0" y="-56030"/>
                <a:chExt cx="812800" cy="812800"/>
              </a:xfrm>
            </p:grpSpPr>
            <p:sp>
              <p:nvSpPr>
                <p:cNvPr id="419" name="Google Shape;419;p56"/>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56"/>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1" name="Google Shape;421;p56"/>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1</a:t>
                </a:r>
                <a:endParaRPr>
                  <a:solidFill>
                    <a:schemeClr val="lt1"/>
                  </a:solidFill>
                </a:endParaRPr>
              </a:p>
            </p:txBody>
          </p:sp>
        </p:grpSp>
        <p:sp>
          <p:nvSpPr>
            <p:cNvPr id="422" name="Google Shape;422;p56"/>
            <p:cNvSpPr txBox="1"/>
            <p:nvPr/>
          </p:nvSpPr>
          <p:spPr>
            <a:xfrm>
              <a:off x="2988503" y="2909569"/>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Before reading, what does the Source Information tell us? (T,H,K) What other information would we need to be able to answer these questions?</a:t>
              </a:r>
              <a:endParaRPr/>
            </a:p>
          </p:txBody>
        </p:sp>
      </p:grpSp>
      <p:grpSp>
        <p:nvGrpSpPr>
          <p:cNvPr id="423" name="Google Shape;423;p56"/>
          <p:cNvGrpSpPr/>
          <p:nvPr/>
        </p:nvGrpSpPr>
        <p:grpSpPr>
          <a:xfrm>
            <a:off x="1704735" y="5218100"/>
            <a:ext cx="9502565" cy="1425600"/>
            <a:chOff x="1704735" y="4702876"/>
            <a:chExt cx="9502565" cy="1425600"/>
          </a:xfrm>
        </p:grpSpPr>
        <p:grpSp>
          <p:nvGrpSpPr>
            <p:cNvPr id="424" name="Google Shape;424;p56"/>
            <p:cNvGrpSpPr/>
            <p:nvPr/>
          </p:nvGrpSpPr>
          <p:grpSpPr>
            <a:xfrm>
              <a:off x="1704735" y="4862980"/>
              <a:ext cx="1105500" cy="1105408"/>
              <a:chOff x="1704735" y="4837365"/>
              <a:chExt cx="1105500" cy="1105408"/>
            </a:xfrm>
          </p:grpSpPr>
          <p:grpSp>
            <p:nvGrpSpPr>
              <p:cNvPr id="425" name="Google Shape;425;p56"/>
              <p:cNvGrpSpPr/>
              <p:nvPr/>
            </p:nvGrpSpPr>
            <p:grpSpPr>
              <a:xfrm>
                <a:off x="1704735" y="4837365"/>
                <a:ext cx="1105408" cy="1105408"/>
                <a:chOff x="0" y="-56030"/>
                <a:chExt cx="812800" cy="812800"/>
              </a:xfrm>
            </p:grpSpPr>
            <p:sp>
              <p:nvSpPr>
                <p:cNvPr id="426" name="Google Shape;426;p56"/>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56"/>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8" name="Google Shape;428;p56"/>
              <p:cNvSpPr txBox="1"/>
              <p:nvPr/>
            </p:nvSpPr>
            <p:spPr>
              <a:xfrm>
                <a:off x="1704735" y="5011502"/>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2</a:t>
                </a:r>
                <a:endParaRPr>
                  <a:solidFill>
                    <a:schemeClr val="lt1"/>
                  </a:solidFill>
                </a:endParaRPr>
              </a:p>
            </p:txBody>
          </p:sp>
        </p:grpSp>
        <p:sp>
          <p:nvSpPr>
            <p:cNvPr id="429" name="Google Shape;429;p56"/>
            <p:cNvSpPr txBox="1"/>
            <p:nvPr/>
          </p:nvSpPr>
          <p:spPr>
            <a:xfrm>
              <a:off x="2988500" y="4702876"/>
              <a:ext cx="82188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the first reading, what is the main idea of the document? (I,K,S) What parts were confusing or unclear? (N)</a:t>
              </a:r>
              <a:endParaRPr/>
            </a:p>
          </p:txBody>
        </p:sp>
      </p:grpSp>
      <p:grpSp>
        <p:nvGrpSpPr>
          <p:cNvPr id="430" name="Google Shape;430;p56"/>
          <p:cNvGrpSpPr/>
          <p:nvPr/>
        </p:nvGrpSpPr>
        <p:grpSpPr>
          <a:xfrm>
            <a:off x="1704735" y="7051447"/>
            <a:ext cx="9948368" cy="1900800"/>
            <a:chOff x="1704735" y="7051447"/>
            <a:chExt cx="9948368" cy="1900800"/>
          </a:xfrm>
        </p:grpSpPr>
        <p:grpSp>
          <p:nvGrpSpPr>
            <p:cNvPr id="431" name="Google Shape;431;p56"/>
            <p:cNvGrpSpPr/>
            <p:nvPr/>
          </p:nvGrpSpPr>
          <p:grpSpPr>
            <a:xfrm>
              <a:off x="1704735" y="7449143"/>
              <a:ext cx="1105500" cy="1105408"/>
              <a:chOff x="1704735" y="6893895"/>
              <a:chExt cx="1105500" cy="1105408"/>
            </a:xfrm>
          </p:grpSpPr>
          <p:grpSp>
            <p:nvGrpSpPr>
              <p:cNvPr id="432" name="Google Shape;432;p56"/>
              <p:cNvGrpSpPr/>
              <p:nvPr/>
            </p:nvGrpSpPr>
            <p:grpSpPr>
              <a:xfrm>
                <a:off x="1704735" y="6893895"/>
                <a:ext cx="1105408" cy="1105408"/>
                <a:chOff x="0" y="0"/>
                <a:chExt cx="812800" cy="812800"/>
              </a:xfrm>
            </p:grpSpPr>
            <p:sp>
              <p:nvSpPr>
                <p:cNvPr id="433" name="Google Shape;433;p56"/>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56"/>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5" name="Google Shape;435;p56"/>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3</a:t>
                </a:r>
                <a:endParaRPr>
                  <a:solidFill>
                    <a:schemeClr val="lt1"/>
                  </a:solidFill>
                </a:endParaRPr>
              </a:p>
            </p:txBody>
          </p:sp>
        </p:grpSp>
        <p:sp>
          <p:nvSpPr>
            <p:cNvPr id="436" name="Google Shape;436;p56"/>
            <p:cNvSpPr txBox="1"/>
            <p:nvPr/>
          </p:nvSpPr>
          <p:spPr>
            <a:xfrm>
              <a:off x="2988503" y="7051447"/>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the second reading, did any new information or ideas stand out or become clearer? (T,H,I,N,K) How does this document help us to study the past? (S)</a:t>
              </a:r>
              <a:endParaRPr/>
            </a:p>
          </p:txBody>
        </p:sp>
      </p:grpSp>
      <p:grpSp>
        <p:nvGrpSpPr>
          <p:cNvPr id="437" name="Google Shape;437;p56"/>
          <p:cNvGrpSpPr/>
          <p:nvPr/>
        </p:nvGrpSpPr>
        <p:grpSpPr>
          <a:xfrm>
            <a:off x="15859155" y="-98041"/>
            <a:ext cx="1562625" cy="1771271"/>
            <a:chOff x="0" y="-130721"/>
            <a:chExt cx="2083500" cy="2361695"/>
          </a:xfrm>
        </p:grpSpPr>
        <p:grpSp>
          <p:nvGrpSpPr>
            <p:cNvPr id="438" name="Google Shape;438;p56"/>
            <p:cNvGrpSpPr/>
            <p:nvPr/>
          </p:nvGrpSpPr>
          <p:grpSpPr>
            <a:xfrm>
              <a:off x="75599" y="-130721"/>
              <a:ext cx="1932614" cy="2361695"/>
              <a:chOff x="0" y="-47625"/>
              <a:chExt cx="704100" cy="860425"/>
            </a:xfrm>
          </p:grpSpPr>
          <p:sp>
            <p:nvSpPr>
              <p:cNvPr id="439" name="Google Shape;439;p5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5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1" name="Google Shape;441;p5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6</a:t>
              </a:r>
              <a:endParaRPr b="1" sz="5575">
                <a:solidFill>
                  <a:srgbClr val="FFFFFF"/>
                </a:solidFill>
                <a:latin typeface="Halant"/>
                <a:ea typeface="Halant"/>
                <a:cs typeface="Halant"/>
                <a:sym typeface="Halant"/>
              </a:endParaRPr>
            </a:p>
          </p:txBody>
        </p:sp>
      </p:grpSp>
      <p:sp>
        <p:nvSpPr>
          <p:cNvPr id="442" name="Google Shape;442;p56"/>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443" name="Google Shape;443;p56"/>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44" name="Google Shape;444;p56"/>
          <p:cNvGrpSpPr/>
          <p:nvPr/>
        </p:nvGrpSpPr>
        <p:grpSpPr>
          <a:xfrm>
            <a:off x="185402" y="-144662"/>
            <a:ext cx="937455" cy="10431728"/>
            <a:chOff x="0" y="-38100"/>
            <a:chExt cx="246900" cy="2747433"/>
          </a:xfrm>
        </p:grpSpPr>
        <p:sp>
          <p:nvSpPr>
            <p:cNvPr id="445" name="Google Shape;445;p5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446" name="Google Shape;446;p56"/>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7" name="Google Shape;447;p56"/>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48" name="Google Shape;448;p56"/>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449" name="Google Shape;449;p56"/>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pic>
        <p:nvPicPr>
          <p:cNvPr id="450" name="Google Shape;450;p56"/>
          <p:cNvPicPr preferRelativeResize="0"/>
          <p:nvPr/>
        </p:nvPicPr>
        <p:blipFill rotWithShape="1">
          <a:blip r:embed="rId4">
            <a:alphaModFix/>
          </a:blip>
          <a:srcRect b="0" l="24677" r="24743" t="0"/>
          <a:stretch/>
        </p:blipFill>
        <p:spPr>
          <a:xfrm>
            <a:off x="11397225" y="2390575"/>
            <a:ext cx="3717637" cy="4898726"/>
          </a:xfrm>
          <a:prstGeom prst="rect">
            <a:avLst/>
          </a:prstGeom>
          <a:noFill/>
          <a:ln cap="flat" cmpd="sng" w="19050">
            <a:solidFill>
              <a:schemeClr val="dk1"/>
            </a:solidFill>
            <a:prstDash val="solid"/>
            <a:round/>
            <a:headEnd len="sm" w="sm" type="none"/>
            <a:tailEnd len="sm" w="sm" type="none"/>
          </a:ln>
        </p:spPr>
      </p:pic>
      <p:pic>
        <p:nvPicPr>
          <p:cNvPr id="451" name="Google Shape;451;p56"/>
          <p:cNvPicPr preferRelativeResize="0"/>
          <p:nvPr/>
        </p:nvPicPr>
        <p:blipFill rotWithShape="1">
          <a:blip r:embed="rId5">
            <a:alphaModFix/>
          </a:blip>
          <a:srcRect b="0" l="25387" r="24880" t="0"/>
          <a:stretch/>
        </p:blipFill>
        <p:spPr>
          <a:xfrm>
            <a:off x="14214600" y="4863461"/>
            <a:ext cx="3717627" cy="4982165"/>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7"/>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57" name="Google Shape;457;p57"/>
          <p:cNvSpPr txBox="1"/>
          <p:nvPr/>
        </p:nvSpPr>
        <p:spPr>
          <a:xfrm>
            <a:off x="1028700" y="607325"/>
            <a:ext cx="16230600" cy="106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700">
                <a:solidFill>
                  <a:srgbClr val="231F20"/>
                </a:solidFill>
                <a:latin typeface="Halant"/>
                <a:ea typeface="Halant"/>
                <a:cs typeface="Halant"/>
                <a:sym typeface="Halant"/>
              </a:rPr>
              <a:t>DIARY ENTRY INTRODUCTION</a:t>
            </a:r>
            <a:endParaRPr b="1" sz="6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lang="en-US" sz="100"/>
              <a:t>L</a:t>
            </a:r>
            <a:endParaRPr sz="100"/>
          </a:p>
        </p:txBody>
      </p:sp>
      <p:sp>
        <p:nvSpPr>
          <p:cNvPr id="458" name="Google Shape;458;p57"/>
          <p:cNvSpPr/>
          <p:nvPr/>
        </p:nvSpPr>
        <p:spPr>
          <a:xfrm>
            <a:off x="15440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59" name="Google Shape;459;p57"/>
          <p:cNvGrpSpPr/>
          <p:nvPr/>
        </p:nvGrpSpPr>
        <p:grpSpPr>
          <a:xfrm>
            <a:off x="15859155" y="-98041"/>
            <a:ext cx="1562625" cy="1771271"/>
            <a:chOff x="0" y="-130721"/>
            <a:chExt cx="2083500" cy="2361695"/>
          </a:xfrm>
        </p:grpSpPr>
        <p:grpSp>
          <p:nvGrpSpPr>
            <p:cNvPr id="460" name="Google Shape;460;p57"/>
            <p:cNvGrpSpPr/>
            <p:nvPr/>
          </p:nvGrpSpPr>
          <p:grpSpPr>
            <a:xfrm>
              <a:off x="75599" y="-130721"/>
              <a:ext cx="1932614" cy="2361695"/>
              <a:chOff x="0" y="-47625"/>
              <a:chExt cx="704100" cy="860425"/>
            </a:xfrm>
          </p:grpSpPr>
          <p:sp>
            <p:nvSpPr>
              <p:cNvPr id="461" name="Google Shape;461;p5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462" name="Google Shape;462;p5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3" name="Google Shape;463;p5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7</a:t>
              </a:r>
              <a:endParaRPr sz="1400"/>
            </a:p>
          </p:txBody>
        </p:sp>
      </p:grpSp>
      <p:grpSp>
        <p:nvGrpSpPr>
          <p:cNvPr id="464" name="Google Shape;464;p57"/>
          <p:cNvGrpSpPr/>
          <p:nvPr/>
        </p:nvGrpSpPr>
        <p:grpSpPr>
          <a:xfrm>
            <a:off x="-254016" y="9230009"/>
            <a:ext cx="18796043" cy="937448"/>
            <a:chOff x="204" y="0"/>
            <a:chExt cx="25061391" cy="1249931"/>
          </a:xfrm>
        </p:grpSpPr>
        <p:grpSp>
          <p:nvGrpSpPr>
            <p:cNvPr id="465" name="Google Shape;465;p57"/>
            <p:cNvGrpSpPr/>
            <p:nvPr/>
          </p:nvGrpSpPr>
          <p:grpSpPr>
            <a:xfrm rot="5400000">
              <a:off x="12002369" y="-11663474"/>
              <a:ext cx="1249931" cy="24576878"/>
              <a:chOff x="0" y="-38100"/>
              <a:chExt cx="246900" cy="4854692"/>
            </a:xfrm>
          </p:grpSpPr>
          <p:sp>
            <p:nvSpPr>
              <p:cNvPr id="466" name="Google Shape;466;p5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67" name="Google Shape;467;p5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8" name="Google Shape;468;p5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69" name="Google Shape;469;p5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70" name="Google Shape;470;p5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71" name="Google Shape;471;p57"/>
          <p:cNvSpPr txBox="1"/>
          <p:nvPr/>
        </p:nvSpPr>
        <p:spPr>
          <a:xfrm>
            <a:off x="7327400" y="3636175"/>
            <a:ext cx="9786600" cy="5182500"/>
          </a:xfrm>
          <a:prstGeom prst="rect">
            <a:avLst/>
          </a:prstGeom>
          <a:solidFill>
            <a:srgbClr val="6484F3"/>
          </a:solidFill>
          <a:ln cap="flat" cmpd="sng" w="19050">
            <a:solidFill>
              <a:schemeClr val="dk1"/>
            </a:solidFill>
            <a:prstDash val="solid"/>
            <a:round/>
            <a:headEnd len="sm" w="sm" type="none"/>
            <a:tailEnd len="sm" w="sm" type="none"/>
          </a:ln>
        </p:spPr>
        <p:txBody>
          <a:bodyPr anchorCtr="0" anchor="ctr" bIns="91450" lIns="91450" spcFirstLastPara="1" rIns="91450" wrap="square" tIns="91450">
            <a:noAutofit/>
          </a:bodyPr>
          <a:lstStyle/>
          <a:p>
            <a:pPr indent="0" lvl="0" marL="0" rtl="0" algn="ctr">
              <a:lnSpc>
                <a:spcPct val="100000"/>
              </a:lnSpc>
              <a:spcBef>
                <a:spcPts val="2000"/>
              </a:spcBef>
              <a:spcAft>
                <a:spcPts val="2000"/>
              </a:spcAft>
              <a:buClr>
                <a:schemeClr val="dk1"/>
              </a:buClr>
              <a:buSzPts val="1100"/>
              <a:buFont typeface="Arial"/>
              <a:buNone/>
            </a:pPr>
            <a:r>
              <a:rPr b="1" lang="en-US" sz="3000">
                <a:solidFill>
                  <a:schemeClr val="lt1"/>
                </a:solidFill>
                <a:latin typeface="Inter"/>
                <a:ea typeface="Inter"/>
                <a:cs typeface="Inter"/>
                <a:sym typeface="Inter"/>
              </a:rPr>
              <a:t>This activity helps us build historical empathy by imagining the experiences of immigrants in the past. While we will do our best to understand their hopes, struggles, and daily lives, it’s important to remember that we are viewing history through a modern lens. We can never fully know what it felt like to live in that time, but using evidence and imagination together allows us to reflect more deeply on their humanity and resilience.</a:t>
            </a:r>
            <a:endParaRPr b="1" sz="3000">
              <a:solidFill>
                <a:schemeClr val="lt1"/>
              </a:solidFill>
              <a:latin typeface="Inter"/>
              <a:ea typeface="Inter"/>
              <a:cs typeface="Inter"/>
              <a:sym typeface="Inter"/>
            </a:endParaRPr>
          </a:p>
        </p:txBody>
      </p:sp>
      <p:pic>
        <p:nvPicPr>
          <p:cNvPr id="472" name="Google Shape;472;p57"/>
          <p:cNvPicPr preferRelativeResize="0"/>
          <p:nvPr/>
        </p:nvPicPr>
        <p:blipFill>
          <a:blip r:embed="rId4">
            <a:alphaModFix/>
          </a:blip>
          <a:stretch>
            <a:fillRect/>
          </a:stretch>
        </p:blipFill>
        <p:spPr>
          <a:xfrm>
            <a:off x="1017613" y="1825625"/>
            <a:ext cx="5341411" cy="7001726"/>
          </a:xfrm>
          <a:prstGeom prst="rect">
            <a:avLst/>
          </a:prstGeom>
          <a:noFill/>
          <a:ln cap="flat" cmpd="sng" w="19050">
            <a:solidFill>
              <a:schemeClr val="dk1"/>
            </a:solidFill>
            <a:prstDash val="solid"/>
            <a:round/>
            <a:headEnd len="sm" w="sm" type="none"/>
            <a:tailEnd len="sm" w="sm" type="none"/>
          </a:ln>
        </p:spPr>
      </p:pic>
      <p:sp>
        <p:nvSpPr>
          <p:cNvPr id="473" name="Google Shape;473;p57"/>
          <p:cNvSpPr txBox="1"/>
          <p:nvPr/>
        </p:nvSpPr>
        <p:spPr>
          <a:xfrm>
            <a:off x="8823125" y="1706000"/>
            <a:ext cx="7132800" cy="1248000"/>
          </a:xfrm>
          <a:prstGeom prst="rect">
            <a:avLst/>
          </a:prstGeom>
          <a:noFill/>
          <a:ln>
            <a:noFill/>
          </a:ln>
        </p:spPr>
        <p:txBody>
          <a:bodyPr anchorCtr="0" anchor="t" bIns="116050" lIns="116050" spcFirstLastPara="1" rIns="116050" wrap="square" tIns="116050">
            <a:noAutofit/>
          </a:bodyPr>
          <a:lstStyle/>
          <a:p>
            <a:pPr indent="0" lvl="0" marL="0" rtl="0" algn="l">
              <a:spcBef>
                <a:spcPts val="0"/>
              </a:spcBef>
              <a:spcAft>
                <a:spcPts val="0"/>
              </a:spcAft>
              <a:buNone/>
            </a:pPr>
            <a:r>
              <a:rPr b="1" lang="en-US" sz="2000">
                <a:solidFill>
                  <a:srgbClr val="000000"/>
                </a:solidFill>
                <a:latin typeface="Inter"/>
                <a:ea typeface="Inter"/>
                <a:cs typeface="Inter"/>
                <a:sym typeface="Inter"/>
              </a:rPr>
              <a:t>Historical Empathy - </a:t>
            </a:r>
            <a:r>
              <a:rPr lang="en-US" sz="2000">
                <a:solidFill>
                  <a:srgbClr val="000000"/>
                </a:solidFill>
                <a:latin typeface="Inter"/>
                <a:ea typeface="Inter"/>
                <a:cs typeface="Inter"/>
                <a:sym typeface="Inter"/>
              </a:rPr>
              <a:t>Thinking historically means seeking to understand the past on its own terms by considering the context and perspectives of the era. It also means being aware of our own point of view to avoid presentism in our evaluation of the past.</a:t>
            </a:r>
            <a:endParaRPr sz="2000">
              <a:solidFill>
                <a:srgbClr val="000000"/>
              </a:solidFill>
              <a:latin typeface="Inter"/>
              <a:ea typeface="Inter"/>
              <a:cs typeface="Inter"/>
              <a:sym typeface="Inter"/>
            </a:endParaRPr>
          </a:p>
        </p:txBody>
      </p:sp>
      <p:pic>
        <p:nvPicPr>
          <p:cNvPr id="474" name="Google Shape;474;p57"/>
          <p:cNvPicPr preferRelativeResize="0"/>
          <p:nvPr/>
        </p:nvPicPr>
        <p:blipFill>
          <a:blip r:embed="rId5">
            <a:alphaModFix/>
          </a:blip>
          <a:stretch>
            <a:fillRect/>
          </a:stretch>
        </p:blipFill>
        <p:spPr>
          <a:xfrm>
            <a:off x="7100554" y="1714296"/>
            <a:ext cx="1562625" cy="15626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58"/>
          <p:cNvSpPr txBox="1"/>
          <p:nvPr/>
        </p:nvSpPr>
        <p:spPr>
          <a:xfrm>
            <a:off x="1236297" y="444900"/>
            <a:ext cx="15815400" cy="1308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GERMAN IMMIGRANTS</a:t>
            </a:r>
            <a:endParaRPr b="1" sz="8499">
              <a:solidFill>
                <a:srgbClr val="231F20"/>
              </a:solidFill>
              <a:latin typeface="Halant"/>
              <a:ea typeface="Halant"/>
              <a:cs typeface="Halant"/>
              <a:sym typeface="Halant"/>
            </a:endParaRPr>
          </a:p>
        </p:txBody>
      </p:sp>
      <p:sp>
        <p:nvSpPr>
          <p:cNvPr id="480" name="Google Shape;480;p58"/>
          <p:cNvSpPr/>
          <p:nvPr/>
        </p:nvSpPr>
        <p:spPr>
          <a:xfrm>
            <a:off x="-3104278" y="1230821"/>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81" name="Google Shape;481;p58"/>
          <p:cNvSpPr/>
          <p:nvPr/>
        </p:nvSpPr>
        <p:spPr>
          <a:xfrm>
            <a:off x="14982801" y="51435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82" name="Google Shape;482;p58"/>
          <p:cNvGrpSpPr/>
          <p:nvPr/>
        </p:nvGrpSpPr>
        <p:grpSpPr>
          <a:xfrm>
            <a:off x="-254016" y="9230009"/>
            <a:ext cx="18796043" cy="937448"/>
            <a:chOff x="204" y="0"/>
            <a:chExt cx="25061391" cy="1249931"/>
          </a:xfrm>
        </p:grpSpPr>
        <p:grpSp>
          <p:nvGrpSpPr>
            <p:cNvPr id="483" name="Google Shape;483;p58"/>
            <p:cNvGrpSpPr/>
            <p:nvPr/>
          </p:nvGrpSpPr>
          <p:grpSpPr>
            <a:xfrm rot="5400000">
              <a:off x="12002369" y="-11663474"/>
              <a:ext cx="1249931" cy="24576878"/>
              <a:chOff x="0" y="-38100"/>
              <a:chExt cx="246900" cy="4854692"/>
            </a:xfrm>
          </p:grpSpPr>
          <p:sp>
            <p:nvSpPr>
              <p:cNvPr id="484" name="Google Shape;484;p5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85" name="Google Shape;485;p5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86" name="Google Shape;486;p5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87" name="Google Shape;487;p5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88" name="Google Shape;488;p5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89" name="Google Shape;489;p58"/>
          <p:cNvGrpSpPr/>
          <p:nvPr/>
        </p:nvGrpSpPr>
        <p:grpSpPr>
          <a:xfrm>
            <a:off x="15859155" y="-98041"/>
            <a:ext cx="1562625" cy="1771271"/>
            <a:chOff x="0" y="-130721"/>
            <a:chExt cx="2083500" cy="2361695"/>
          </a:xfrm>
        </p:grpSpPr>
        <p:grpSp>
          <p:nvGrpSpPr>
            <p:cNvPr id="490" name="Google Shape;490;p58"/>
            <p:cNvGrpSpPr/>
            <p:nvPr/>
          </p:nvGrpSpPr>
          <p:grpSpPr>
            <a:xfrm>
              <a:off x="75599" y="-130721"/>
              <a:ext cx="1932614" cy="2361695"/>
              <a:chOff x="0" y="-47625"/>
              <a:chExt cx="704100" cy="860425"/>
            </a:xfrm>
          </p:grpSpPr>
          <p:sp>
            <p:nvSpPr>
              <p:cNvPr id="491" name="Google Shape;491;p5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5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93" name="Google Shape;493;p5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8</a:t>
              </a:r>
              <a:endParaRPr b="1" sz="5575">
                <a:solidFill>
                  <a:srgbClr val="FFFFFF"/>
                </a:solidFill>
                <a:latin typeface="Halant"/>
                <a:ea typeface="Halant"/>
                <a:cs typeface="Halant"/>
                <a:sym typeface="Halant"/>
              </a:endParaRPr>
            </a:p>
          </p:txBody>
        </p:sp>
      </p:grpSp>
      <p:pic>
        <p:nvPicPr>
          <p:cNvPr descr="Between 1820 and 1860, thousands of German immigrants arrive in America. They contribute to many early reform movements, and they make cultural contributions as well." id="494" name="Google Shape;494;p58" title="German Immigration">
            <a:hlinkClick r:id="rId4"/>
          </p:cNvPr>
          <p:cNvPicPr preferRelativeResize="0"/>
          <p:nvPr/>
        </p:nvPicPr>
        <p:blipFill>
          <a:blip r:embed="rId5">
            <a:alphaModFix/>
          </a:blip>
          <a:stretch>
            <a:fillRect/>
          </a:stretch>
        </p:blipFill>
        <p:spPr>
          <a:xfrm>
            <a:off x="2720913" y="1753200"/>
            <a:ext cx="12846187" cy="7225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4"/>
                                        </p:tgtEl>
                                        <p:attrNameLst>
                                          <p:attrName>style.visibility</p:attrName>
                                        </p:attrNameLst>
                                      </p:cBhvr>
                                      <p:to>
                                        <p:strVal val="visible"/>
                                      </p:to>
                                    </p:set>
                                    <p:animEffect filter="fade" transition="in">
                                      <p:cBhvr>
                                        <p:cTn dur="1000"/>
                                        <p:tgtEl>
                                          <p:spTgt spid="4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